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3FCBAC-CB8B-4683-9266-49C5CA3940DD}" type="doc">
      <dgm:prSet loTypeId="urn:microsoft.com/office/officeart/2005/8/layout/vList3#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pt-PT"/>
        </a:p>
      </dgm:t>
    </dgm:pt>
    <dgm:pt modelId="{DA54A1A9-1636-4F61-B72D-B6A821CF37B7}">
      <dgm:prSet phldrT="[Texto]" custT="1"/>
      <dgm:spPr/>
      <dgm:t>
        <a:bodyPr/>
        <a:lstStyle/>
        <a:p>
          <a:pPr algn="r"/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Sustainability</a:t>
          </a:r>
          <a:r>
            <a:rPr lang="pt-P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of</a:t>
          </a:r>
          <a:r>
            <a:rPr lang="pt-P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</a:t>
          </a:r>
          <a:r>
            <a:rPr lang="pt-P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Healthcare</a:t>
          </a:r>
          <a:r>
            <a:rPr lang="pt-P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System</a:t>
          </a:r>
          <a:endParaRPr lang="pt-PT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820B8DA-F479-4AF7-A95D-A4738925CBF5}" type="parTrans" cxnId="{8A3BE9B0-C831-4348-AD17-DA78634674F6}">
      <dgm:prSet/>
      <dgm:spPr/>
      <dgm:t>
        <a:bodyPr/>
        <a:lstStyle/>
        <a:p>
          <a:endParaRPr lang="pt-PT"/>
        </a:p>
      </dgm:t>
    </dgm:pt>
    <dgm:pt modelId="{A4C3B508-D154-426D-9C49-D7042CD21618}" type="sibTrans" cxnId="{8A3BE9B0-C831-4348-AD17-DA78634674F6}">
      <dgm:prSet/>
      <dgm:spPr/>
      <dgm:t>
        <a:bodyPr/>
        <a:lstStyle/>
        <a:p>
          <a:endParaRPr lang="pt-PT"/>
        </a:p>
      </dgm:t>
    </dgm:pt>
    <dgm:pt modelId="{AB49D59A-6AD0-4484-AA71-D0A68AD4DE0F}">
      <dgm:prSet phldrT="[Texto]" custT="1"/>
      <dgm:spPr/>
      <dgm:t>
        <a:bodyPr/>
        <a:lstStyle/>
        <a:p>
          <a:pPr algn="r"/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Market</a:t>
          </a:r>
          <a:r>
            <a:rPr lang="pt-P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Surveillance</a:t>
          </a:r>
          <a:r>
            <a:rPr lang="pt-P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and</a:t>
          </a:r>
          <a:r>
            <a:rPr lang="pt-P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Risk</a:t>
          </a:r>
          <a:r>
            <a:rPr lang="pt-P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Management</a:t>
          </a:r>
          <a:endParaRPr lang="pt-PT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1E90143-7C12-4B9E-9D7F-2C35C0DBE8A5}" type="parTrans" cxnId="{8240DC60-2C2F-4DA3-8EE5-8E4F6D89C2F3}">
      <dgm:prSet/>
      <dgm:spPr/>
      <dgm:t>
        <a:bodyPr/>
        <a:lstStyle/>
        <a:p>
          <a:endParaRPr lang="pt-PT"/>
        </a:p>
      </dgm:t>
    </dgm:pt>
    <dgm:pt modelId="{34C77997-1B7C-492C-9CF1-9DEEA6628F7B}" type="sibTrans" cxnId="{8240DC60-2C2F-4DA3-8EE5-8E4F6D89C2F3}">
      <dgm:prSet/>
      <dgm:spPr/>
      <dgm:t>
        <a:bodyPr/>
        <a:lstStyle/>
        <a:p>
          <a:endParaRPr lang="pt-PT"/>
        </a:p>
      </dgm:t>
    </dgm:pt>
    <dgm:pt modelId="{F540F68D-8442-4C9C-9156-07016E1D7064}">
      <dgm:prSet phldrT="[Texto]" custT="1"/>
      <dgm:spPr/>
      <dgm:t>
        <a:bodyPr/>
        <a:lstStyle/>
        <a:p>
          <a:pPr algn="r"/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Development</a:t>
          </a:r>
          <a:r>
            <a:rPr lang="pt-P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of</a:t>
          </a:r>
          <a:r>
            <a:rPr lang="pt-P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Pharmaceutical</a:t>
          </a:r>
          <a:r>
            <a:rPr lang="pt-P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and</a:t>
          </a:r>
          <a:r>
            <a:rPr lang="pt-P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Health</a:t>
          </a:r>
          <a:r>
            <a:rPr lang="pt-P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Products</a:t>
          </a:r>
          <a:r>
            <a:rPr lang="pt-P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Sectors</a:t>
          </a:r>
          <a:endParaRPr lang="pt-PT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9001ECE-EFB0-4799-81E3-E9AE49CA2564}" type="parTrans" cxnId="{DE737DCF-C6DE-4AA3-B0BE-58C2F49D6784}">
      <dgm:prSet/>
      <dgm:spPr/>
      <dgm:t>
        <a:bodyPr/>
        <a:lstStyle/>
        <a:p>
          <a:endParaRPr lang="pt-PT"/>
        </a:p>
      </dgm:t>
    </dgm:pt>
    <dgm:pt modelId="{D0C66D1C-F0E0-4503-B28E-E24F832A5455}" type="sibTrans" cxnId="{DE737DCF-C6DE-4AA3-B0BE-58C2F49D6784}">
      <dgm:prSet/>
      <dgm:spPr/>
      <dgm:t>
        <a:bodyPr/>
        <a:lstStyle/>
        <a:p>
          <a:endParaRPr lang="pt-PT"/>
        </a:p>
      </dgm:t>
    </dgm:pt>
    <dgm:pt modelId="{D41943E5-CE6E-4ADF-9EB2-A343429FFD66}">
      <dgm:prSet custT="1"/>
      <dgm:spPr/>
      <dgm:t>
        <a:bodyPr/>
        <a:lstStyle/>
        <a:p>
          <a:pPr algn="r"/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Communication</a:t>
          </a:r>
          <a:r>
            <a:rPr lang="pt-P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Strengthening</a:t>
          </a:r>
          <a:endParaRPr lang="pt-PT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E9BCB11-CE16-444C-B0DF-F1CFD0F7D0B6}" type="parTrans" cxnId="{EB85AF68-D2A5-4470-8915-F355DC7046EC}">
      <dgm:prSet/>
      <dgm:spPr/>
      <dgm:t>
        <a:bodyPr/>
        <a:lstStyle/>
        <a:p>
          <a:endParaRPr lang="pt-PT"/>
        </a:p>
      </dgm:t>
    </dgm:pt>
    <dgm:pt modelId="{D4372633-E833-4A83-9D7F-A3E6F527E5F6}" type="sibTrans" cxnId="{EB85AF68-D2A5-4470-8915-F355DC7046EC}">
      <dgm:prSet/>
      <dgm:spPr/>
      <dgm:t>
        <a:bodyPr/>
        <a:lstStyle/>
        <a:p>
          <a:endParaRPr lang="pt-PT"/>
        </a:p>
      </dgm:t>
    </dgm:pt>
    <dgm:pt modelId="{FEE4AE00-658B-4512-9910-698B93A24611}">
      <dgm:prSet custT="1"/>
      <dgm:spPr/>
      <dgm:t>
        <a:bodyPr/>
        <a:lstStyle/>
        <a:p>
          <a:pPr algn="r"/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Continuous</a:t>
          </a:r>
          <a:r>
            <a:rPr lang="pt-P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Improvement</a:t>
          </a:r>
          <a:r>
            <a:rPr lang="pt-P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and</a:t>
          </a:r>
          <a:r>
            <a:rPr lang="pt-P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Internal</a:t>
          </a:r>
          <a:r>
            <a:rPr lang="pt-P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Efficiency</a:t>
          </a:r>
          <a:endParaRPr lang="pt-PT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20A6A35-9495-4279-A385-28E8707C791B}" type="parTrans" cxnId="{F6315E94-7BD3-4EEF-8CFE-029ED309CE88}">
      <dgm:prSet/>
      <dgm:spPr/>
      <dgm:t>
        <a:bodyPr/>
        <a:lstStyle/>
        <a:p>
          <a:endParaRPr lang="pt-PT"/>
        </a:p>
      </dgm:t>
    </dgm:pt>
    <dgm:pt modelId="{7BC0AF51-9332-4C71-BA8B-CA59568A7E1C}" type="sibTrans" cxnId="{F6315E94-7BD3-4EEF-8CFE-029ED309CE88}">
      <dgm:prSet/>
      <dgm:spPr/>
      <dgm:t>
        <a:bodyPr/>
        <a:lstStyle/>
        <a:p>
          <a:endParaRPr lang="pt-PT"/>
        </a:p>
      </dgm:t>
    </dgm:pt>
    <dgm:pt modelId="{E646A808-C075-4C81-AF3F-34AA010493C5}">
      <dgm:prSet custT="1"/>
      <dgm:spPr/>
      <dgm:t>
        <a:bodyPr/>
        <a:lstStyle/>
        <a:p>
          <a:pPr algn="r"/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Strengthen</a:t>
          </a:r>
          <a:r>
            <a:rPr lang="pt-P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</a:t>
          </a:r>
          <a:r>
            <a:rPr lang="pt-P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Positioning</a:t>
          </a:r>
          <a:r>
            <a:rPr lang="pt-P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in </a:t>
          </a:r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</a:t>
          </a:r>
          <a:r>
            <a:rPr lang="pt-P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International</a:t>
          </a:r>
          <a:r>
            <a:rPr lang="pt-P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Context</a:t>
          </a:r>
          <a:endParaRPr lang="pt-PT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6F0E478-02EE-43A7-B78D-F6B4C1CC9F33}" type="parTrans" cxnId="{0DE402C5-9811-4289-8F27-BD6F2831D3AE}">
      <dgm:prSet/>
      <dgm:spPr/>
      <dgm:t>
        <a:bodyPr/>
        <a:lstStyle/>
        <a:p>
          <a:endParaRPr lang="pt-PT"/>
        </a:p>
      </dgm:t>
    </dgm:pt>
    <dgm:pt modelId="{0E1B4237-39B8-4BF8-B195-5E35AC09E12E}" type="sibTrans" cxnId="{0DE402C5-9811-4289-8F27-BD6F2831D3AE}">
      <dgm:prSet/>
      <dgm:spPr/>
      <dgm:t>
        <a:bodyPr/>
        <a:lstStyle/>
        <a:p>
          <a:endParaRPr lang="pt-PT"/>
        </a:p>
      </dgm:t>
    </dgm:pt>
    <dgm:pt modelId="{98727A02-693E-4818-B9E7-1A2BA59C6B79}" type="pres">
      <dgm:prSet presAssocID="{0F3FCBAC-CB8B-4683-9266-49C5CA3940D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5C776D82-84E8-463D-B4B5-1E186FB0F61B}" type="pres">
      <dgm:prSet presAssocID="{DA54A1A9-1636-4F61-B72D-B6A821CF37B7}" presName="composite" presStyleCnt="0"/>
      <dgm:spPr/>
    </dgm:pt>
    <dgm:pt modelId="{55C6776B-AE42-4CC0-A543-FA758FD42ACA}" type="pres">
      <dgm:prSet presAssocID="{DA54A1A9-1636-4F61-B72D-B6A821CF37B7}" presName="imgShp" presStyleLbl="fgImgPlace1" presStyleIdx="0" presStyleCnt="6"/>
      <dgm:spPr>
        <a:blipFill>
          <a:blip xmlns:r="http://schemas.openxmlformats.org/officeDocument/2006/relationships" r:embed="rId1" cstate="print">
            <a:extLst/>
          </a:blip>
          <a:srcRect/>
          <a:stretch>
            <a:fillRect l="-25000" r="-25000"/>
          </a:stretch>
        </a:blipFill>
      </dgm:spPr>
      <dgm:t>
        <a:bodyPr/>
        <a:lstStyle/>
        <a:p>
          <a:endParaRPr lang="pt-PT"/>
        </a:p>
      </dgm:t>
    </dgm:pt>
    <dgm:pt modelId="{CC449013-0ED7-46D4-BA85-97F9D29A8D48}" type="pres">
      <dgm:prSet presAssocID="{DA54A1A9-1636-4F61-B72D-B6A821CF37B7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ADB72F1-FBAA-461E-9AF1-99000F92EE19}" type="pres">
      <dgm:prSet presAssocID="{A4C3B508-D154-426D-9C49-D7042CD21618}" presName="spacing" presStyleCnt="0"/>
      <dgm:spPr/>
    </dgm:pt>
    <dgm:pt modelId="{98CEF35E-B22F-4CF2-8D1D-1752B12A73F2}" type="pres">
      <dgm:prSet presAssocID="{AB49D59A-6AD0-4484-AA71-D0A68AD4DE0F}" presName="composite" presStyleCnt="0"/>
      <dgm:spPr/>
    </dgm:pt>
    <dgm:pt modelId="{4C92AD0F-FD3D-4428-B439-0CFB9BBE81EE}" type="pres">
      <dgm:prSet presAssocID="{AB49D59A-6AD0-4484-AA71-D0A68AD4DE0F}" presName="imgShp" presStyleLbl="fgImgPlace1" presStyleIdx="1" presStyleCnt="6"/>
      <dgm:spPr>
        <a:blipFill>
          <a:blip xmlns:r="http://schemas.openxmlformats.org/officeDocument/2006/relationships" r:embed="rId2" cstate="print">
            <a:extLst/>
          </a:blip>
          <a:srcRect/>
          <a:stretch>
            <a:fillRect l="-11000" r="-11000"/>
          </a:stretch>
        </a:blipFill>
      </dgm:spPr>
      <dgm:t>
        <a:bodyPr/>
        <a:lstStyle/>
        <a:p>
          <a:endParaRPr lang="pt-PT"/>
        </a:p>
      </dgm:t>
    </dgm:pt>
    <dgm:pt modelId="{B875553E-0CED-4768-822E-C4F8FEC8FA07}" type="pres">
      <dgm:prSet presAssocID="{AB49D59A-6AD0-4484-AA71-D0A68AD4DE0F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8248EB5-12FB-48D3-A201-E37F3E950E01}" type="pres">
      <dgm:prSet presAssocID="{34C77997-1B7C-492C-9CF1-9DEEA6628F7B}" presName="spacing" presStyleCnt="0"/>
      <dgm:spPr/>
    </dgm:pt>
    <dgm:pt modelId="{665F1071-06FE-4FC0-9DD7-6B6C6FFF8137}" type="pres">
      <dgm:prSet presAssocID="{F540F68D-8442-4C9C-9156-07016E1D7064}" presName="composite" presStyleCnt="0"/>
      <dgm:spPr/>
    </dgm:pt>
    <dgm:pt modelId="{0288E000-37FB-425E-B5D3-1550B85B739D}" type="pres">
      <dgm:prSet presAssocID="{F540F68D-8442-4C9C-9156-07016E1D7064}" presName="imgShp" presStyleLbl="fgImgPlace1" presStyleIdx="2" presStyleCnt="6"/>
      <dgm:spPr>
        <a:blipFill>
          <a:blip xmlns:r="http://schemas.openxmlformats.org/officeDocument/2006/relationships" r:embed="rId3" cstate="print">
            <a:extLst/>
          </a:blip>
          <a:srcRect/>
          <a:stretch>
            <a:fillRect l="-25000" r="-25000"/>
          </a:stretch>
        </a:blipFill>
      </dgm:spPr>
      <dgm:t>
        <a:bodyPr/>
        <a:lstStyle/>
        <a:p>
          <a:endParaRPr lang="pt-PT"/>
        </a:p>
      </dgm:t>
    </dgm:pt>
    <dgm:pt modelId="{46AD1215-A41D-4E26-8811-87F5EBBDC981}" type="pres">
      <dgm:prSet presAssocID="{F540F68D-8442-4C9C-9156-07016E1D7064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7BAD227-B0CE-45BA-96CA-247BE38CC07C}" type="pres">
      <dgm:prSet presAssocID="{D0C66D1C-F0E0-4503-B28E-E24F832A5455}" presName="spacing" presStyleCnt="0"/>
      <dgm:spPr/>
    </dgm:pt>
    <dgm:pt modelId="{B051A410-9052-481D-8845-A1B041B9EC58}" type="pres">
      <dgm:prSet presAssocID="{D41943E5-CE6E-4ADF-9EB2-A343429FFD66}" presName="composite" presStyleCnt="0"/>
      <dgm:spPr/>
    </dgm:pt>
    <dgm:pt modelId="{77B4F37A-BB0D-4D5E-AB4C-14E55A592FB5}" type="pres">
      <dgm:prSet presAssocID="{D41943E5-CE6E-4ADF-9EB2-A343429FFD66}" presName="imgShp" presStyleLbl="fgImgPlace1" presStyleIdx="3" presStyleCnt="6"/>
      <dgm:spPr>
        <a:blipFill>
          <a:blip xmlns:r="http://schemas.openxmlformats.org/officeDocument/2006/relationships" r:embed="rId4" cstate="print">
            <a:extLst/>
          </a:blip>
          <a:srcRect/>
          <a:stretch>
            <a:fillRect l="-13000" r="-13000"/>
          </a:stretch>
        </a:blipFill>
      </dgm:spPr>
      <dgm:t>
        <a:bodyPr/>
        <a:lstStyle/>
        <a:p>
          <a:endParaRPr lang="pt-PT"/>
        </a:p>
      </dgm:t>
    </dgm:pt>
    <dgm:pt modelId="{B781F6E3-C456-467E-896E-10776E327915}" type="pres">
      <dgm:prSet presAssocID="{D41943E5-CE6E-4ADF-9EB2-A343429FFD66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2F9E538-17DA-4181-8C3C-61FC6E4638AA}" type="pres">
      <dgm:prSet presAssocID="{D4372633-E833-4A83-9D7F-A3E6F527E5F6}" presName="spacing" presStyleCnt="0"/>
      <dgm:spPr/>
    </dgm:pt>
    <dgm:pt modelId="{B0EEDDCC-65CE-4650-89E6-97EC7D4916B2}" type="pres">
      <dgm:prSet presAssocID="{FEE4AE00-658B-4512-9910-698B93A24611}" presName="composite" presStyleCnt="0"/>
      <dgm:spPr/>
    </dgm:pt>
    <dgm:pt modelId="{25DD9BA2-15DC-46CE-BF0F-0F980DDEC99C}" type="pres">
      <dgm:prSet presAssocID="{FEE4AE00-658B-4512-9910-698B93A24611}" presName="imgShp" presStyleLbl="fgImgPlace1" presStyleIdx="4" presStyleCnt="6"/>
      <dgm:spPr>
        <a:blipFill>
          <a:blip xmlns:r="http://schemas.openxmlformats.org/officeDocument/2006/relationships" r:embed="rId5" cstate="print">
            <a:extLst/>
          </a:blip>
          <a:srcRect/>
          <a:stretch>
            <a:fillRect/>
          </a:stretch>
        </a:blipFill>
      </dgm:spPr>
      <dgm:t>
        <a:bodyPr/>
        <a:lstStyle/>
        <a:p>
          <a:endParaRPr lang="pt-PT"/>
        </a:p>
      </dgm:t>
    </dgm:pt>
    <dgm:pt modelId="{D21A995B-9BFB-4EA3-ACCD-E4E421875EA6}" type="pres">
      <dgm:prSet presAssocID="{FEE4AE00-658B-4512-9910-698B93A24611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BA8C7B7-103D-411A-BF1A-247C81FAB951}" type="pres">
      <dgm:prSet presAssocID="{7BC0AF51-9332-4C71-BA8B-CA59568A7E1C}" presName="spacing" presStyleCnt="0"/>
      <dgm:spPr/>
    </dgm:pt>
    <dgm:pt modelId="{0F2C6046-99B1-483C-AD35-CA981934BE63}" type="pres">
      <dgm:prSet presAssocID="{E646A808-C075-4C81-AF3F-34AA010493C5}" presName="composite" presStyleCnt="0"/>
      <dgm:spPr/>
    </dgm:pt>
    <dgm:pt modelId="{89CDE023-51A9-4FA9-A40B-99BC6620DD27}" type="pres">
      <dgm:prSet presAssocID="{E646A808-C075-4C81-AF3F-34AA010493C5}" presName="imgShp" presStyleLbl="fgImgPlace1" presStyleIdx="5" presStyleCnt="6"/>
      <dgm:spPr>
        <a:blipFill>
          <a:blip xmlns:r="http://schemas.openxmlformats.org/officeDocument/2006/relationships" r:embed="rId6" cstate="print">
            <a:extLst/>
          </a:blip>
          <a:srcRect/>
          <a:stretch>
            <a:fillRect l="-5000" r="-5000"/>
          </a:stretch>
        </a:blipFill>
      </dgm:spPr>
      <dgm:t>
        <a:bodyPr/>
        <a:lstStyle/>
        <a:p>
          <a:endParaRPr lang="pt-PT"/>
        </a:p>
      </dgm:t>
    </dgm:pt>
    <dgm:pt modelId="{78E2BF33-579A-46EF-9557-FA9193168494}" type="pres">
      <dgm:prSet presAssocID="{E646A808-C075-4C81-AF3F-34AA010493C5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0DE402C5-9811-4289-8F27-BD6F2831D3AE}" srcId="{0F3FCBAC-CB8B-4683-9266-49C5CA3940DD}" destId="{E646A808-C075-4C81-AF3F-34AA010493C5}" srcOrd="5" destOrd="0" parTransId="{D6F0E478-02EE-43A7-B78D-F6B4C1CC9F33}" sibTransId="{0E1B4237-39B8-4BF8-B195-5E35AC09E12E}"/>
    <dgm:cxn modelId="{F6315E94-7BD3-4EEF-8CFE-029ED309CE88}" srcId="{0F3FCBAC-CB8B-4683-9266-49C5CA3940DD}" destId="{FEE4AE00-658B-4512-9910-698B93A24611}" srcOrd="4" destOrd="0" parTransId="{620A6A35-9495-4279-A385-28E8707C791B}" sibTransId="{7BC0AF51-9332-4C71-BA8B-CA59568A7E1C}"/>
    <dgm:cxn modelId="{EB85AF68-D2A5-4470-8915-F355DC7046EC}" srcId="{0F3FCBAC-CB8B-4683-9266-49C5CA3940DD}" destId="{D41943E5-CE6E-4ADF-9EB2-A343429FFD66}" srcOrd="3" destOrd="0" parTransId="{1E9BCB11-CE16-444C-B0DF-F1CFD0F7D0B6}" sibTransId="{D4372633-E833-4A83-9D7F-A3E6F527E5F6}"/>
    <dgm:cxn modelId="{8240DC60-2C2F-4DA3-8EE5-8E4F6D89C2F3}" srcId="{0F3FCBAC-CB8B-4683-9266-49C5CA3940DD}" destId="{AB49D59A-6AD0-4484-AA71-D0A68AD4DE0F}" srcOrd="1" destOrd="0" parTransId="{31E90143-7C12-4B9E-9D7F-2C35C0DBE8A5}" sibTransId="{34C77997-1B7C-492C-9CF1-9DEEA6628F7B}"/>
    <dgm:cxn modelId="{F625E25E-A954-4B6F-A9E4-91BAEFFA7664}" type="presOf" srcId="{FEE4AE00-658B-4512-9910-698B93A24611}" destId="{D21A995B-9BFB-4EA3-ACCD-E4E421875EA6}" srcOrd="0" destOrd="0" presId="urn:microsoft.com/office/officeart/2005/8/layout/vList3#1"/>
    <dgm:cxn modelId="{96C18119-913B-4E21-BE40-7D1B8C799A78}" type="presOf" srcId="{DA54A1A9-1636-4F61-B72D-B6A821CF37B7}" destId="{CC449013-0ED7-46D4-BA85-97F9D29A8D48}" srcOrd="0" destOrd="0" presId="urn:microsoft.com/office/officeart/2005/8/layout/vList3#1"/>
    <dgm:cxn modelId="{0377F7C7-E5C4-4D32-9414-261FC77C8F66}" type="presOf" srcId="{F540F68D-8442-4C9C-9156-07016E1D7064}" destId="{46AD1215-A41D-4E26-8811-87F5EBBDC981}" srcOrd="0" destOrd="0" presId="urn:microsoft.com/office/officeart/2005/8/layout/vList3#1"/>
    <dgm:cxn modelId="{4CF7F2EA-7486-4E91-991D-9DC1B68FE240}" type="presOf" srcId="{0F3FCBAC-CB8B-4683-9266-49C5CA3940DD}" destId="{98727A02-693E-4818-B9E7-1A2BA59C6B79}" srcOrd="0" destOrd="0" presId="urn:microsoft.com/office/officeart/2005/8/layout/vList3#1"/>
    <dgm:cxn modelId="{526E99E3-8E84-422A-AD3B-381AF1A109F6}" type="presOf" srcId="{AB49D59A-6AD0-4484-AA71-D0A68AD4DE0F}" destId="{B875553E-0CED-4768-822E-C4F8FEC8FA07}" srcOrd="0" destOrd="0" presId="urn:microsoft.com/office/officeart/2005/8/layout/vList3#1"/>
    <dgm:cxn modelId="{9CCE6871-0119-452E-8A6A-BE20DC8314DA}" type="presOf" srcId="{D41943E5-CE6E-4ADF-9EB2-A343429FFD66}" destId="{B781F6E3-C456-467E-896E-10776E327915}" srcOrd="0" destOrd="0" presId="urn:microsoft.com/office/officeart/2005/8/layout/vList3#1"/>
    <dgm:cxn modelId="{8A3BE9B0-C831-4348-AD17-DA78634674F6}" srcId="{0F3FCBAC-CB8B-4683-9266-49C5CA3940DD}" destId="{DA54A1A9-1636-4F61-B72D-B6A821CF37B7}" srcOrd="0" destOrd="0" parTransId="{4820B8DA-F479-4AF7-A95D-A4738925CBF5}" sibTransId="{A4C3B508-D154-426D-9C49-D7042CD21618}"/>
    <dgm:cxn modelId="{13B00F27-F9C7-4254-A7FA-CAA458B3F1B7}" type="presOf" srcId="{E646A808-C075-4C81-AF3F-34AA010493C5}" destId="{78E2BF33-579A-46EF-9557-FA9193168494}" srcOrd="0" destOrd="0" presId="urn:microsoft.com/office/officeart/2005/8/layout/vList3#1"/>
    <dgm:cxn modelId="{DE737DCF-C6DE-4AA3-B0BE-58C2F49D6784}" srcId="{0F3FCBAC-CB8B-4683-9266-49C5CA3940DD}" destId="{F540F68D-8442-4C9C-9156-07016E1D7064}" srcOrd="2" destOrd="0" parTransId="{59001ECE-EFB0-4799-81E3-E9AE49CA2564}" sibTransId="{D0C66D1C-F0E0-4503-B28E-E24F832A5455}"/>
    <dgm:cxn modelId="{2BF2029B-79D9-4509-AEFE-6FBA030B80EC}" type="presParOf" srcId="{98727A02-693E-4818-B9E7-1A2BA59C6B79}" destId="{5C776D82-84E8-463D-B4B5-1E186FB0F61B}" srcOrd="0" destOrd="0" presId="urn:microsoft.com/office/officeart/2005/8/layout/vList3#1"/>
    <dgm:cxn modelId="{5B60F67B-02A2-4B3D-B32D-4A13C4D98E6E}" type="presParOf" srcId="{5C776D82-84E8-463D-B4B5-1E186FB0F61B}" destId="{55C6776B-AE42-4CC0-A543-FA758FD42ACA}" srcOrd="0" destOrd="0" presId="urn:microsoft.com/office/officeart/2005/8/layout/vList3#1"/>
    <dgm:cxn modelId="{065C92AC-C1C1-4FCC-A2A8-85ED194305E5}" type="presParOf" srcId="{5C776D82-84E8-463D-B4B5-1E186FB0F61B}" destId="{CC449013-0ED7-46D4-BA85-97F9D29A8D48}" srcOrd="1" destOrd="0" presId="urn:microsoft.com/office/officeart/2005/8/layout/vList3#1"/>
    <dgm:cxn modelId="{D43891EC-ED3E-40C2-A266-107E9A9415FA}" type="presParOf" srcId="{98727A02-693E-4818-B9E7-1A2BA59C6B79}" destId="{AADB72F1-FBAA-461E-9AF1-99000F92EE19}" srcOrd="1" destOrd="0" presId="urn:microsoft.com/office/officeart/2005/8/layout/vList3#1"/>
    <dgm:cxn modelId="{ACA8B801-784C-4CD1-A457-3C12AC1B0D60}" type="presParOf" srcId="{98727A02-693E-4818-B9E7-1A2BA59C6B79}" destId="{98CEF35E-B22F-4CF2-8D1D-1752B12A73F2}" srcOrd="2" destOrd="0" presId="urn:microsoft.com/office/officeart/2005/8/layout/vList3#1"/>
    <dgm:cxn modelId="{17F60ECE-2712-4056-BFBD-3C1AB4E54A80}" type="presParOf" srcId="{98CEF35E-B22F-4CF2-8D1D-1752B12A73F2}" destId="{4C92AD0F-FD3D-4428-B439-0CFB9BBE81EE}" srcOrd="0" destOrd="0" presId="urn:microsoft.com/office/officeart/2005/8/layout/vList3#1"/>
    <dgm:cxn modelId="{57FB63B3-08B1-4254-9B49-7C69A6635807}" type="presParOf" srcId="{98CEF35E-B22F-4CF2-8D1D-1752B12A73F2}" destId="{B875553E-0CED-4768-822E-C4F8FEC8FA07}" srcOrd="1" destOrd="0" presId="urn:microsoft.com/office/officeart/2005/8/layout/vList3#1"/>
    <dgm:cxn modelId="{133BFC43-A892-402C-82BF-6518EDC65DA9}" type="presParOf" srcId="{98727A02-693E-4818-B9E7-1A2BA59C6B79}" destId="{58248EB5-12FB-48D3-A201-E37F3E950E01}" srcOrd="3" destOrd="0" presId="urn:microsoft.com/office/officeart/2005/8/layout/vList3#1"/>
    <dgm:cxn modelId="{867E80A3-ABAC-406C-98A4-6D395B39B4F9}" type="presParOf" srcId="{98727A02-693E-4818-B9E7-1A2BA59C6B79}" destId="{665F1071-06FE-4FC0-9DD7-6B6C6FFF8137}" srcOrd="4" destOrd="0" presId="urn:microsoft.com/office/officeart/2005/8/layout/vList3#1"/>
    <dgm:cxn modelId="{82055AF4-BAB2-40A1-ADF6-A5AE43283119}" type="presParOf" srcId="{665F1071-06FE-4FC0-9DD7-6B6C6FFF8137}" destId="{0288E000-37FB-425E-B5D3-1550B85B739D}" srcOrd="0" destOrd="0" presId="urn:microsoft.com/office/officeart/2005/8/layout/vList3#1"/>
    <dgm:cxn modelId="{E5FEBD62-6C53-414B-844F-4A742AC81048}" type="presParOf" srcId="{665F1071-06FE-4FC0-9DD7-6B6C6FFF8137}" destId="{46AD1215-A41D-4E26-8811-87F5EBBDC981}" srcOrd="1" destOrd="0" presId="urn:microsoft.com/office/officeart/2005/8/layout/vList3#1"/>
    <dgm:cxn modelId="{9B0B390B-D0E4-4B6E-A3B5-112008C1EB8B}" type="presParOf" srcId="{98727A02-693E-4818-B9E7-1A2BA59C6B79}" destId="{F7BAD227-B0CE-45BA-96CA-247BE38CC07C}" srcOrd="5" destOrd="0" presId="urn:microsoft.com/office/officeart/2005/8/layout/vList3#1"/>
    <dgm:cxn modelId="{D14D73D0-0924-4DEF-9FED-B6759030767E}" type="presParOf" srcId="{98727A02-693E-4818-B9E7-1A2BA59C6B79}" destId="{B051A410-9052-481D-8845-A1B041B9EC58}" srcOrd="6" destOrd="0" presId="urn:microsoft.com/office/officeart/2005/8/layout/vList3#1"/>
    <dgm:cxn modelId="{785E2ACD-7F21-4C5F-B631-5AC21AC4955D}" type="presParOf" srcId="{B051A410-9052-481D-8845-A1B041B9EC58}" destId="{77B4F37A-BB0D-4D5E-AB4C-14E55A592FB5}" srcOrd="0" destOrd="0" presId="urn:microsoft.com/office/officeart/2005/8/layout/vList3#1"/>
    <dgm:cxn modelId="{CC1E41F8-C630-4E39-9899-31DBB0C2423B}" type="presParOf" srcId="{B051A410-9052-481D-8845-A1B041B9EC58}" destId="{B781F6E3-C456-467E-896E-10776E327915}" srcOrd="1" destOrd="0" presId="urn:microsoft.com/office/officeart/2005/8/layout/vList3#1"/>
    <dgm:cxn modelId="{468695B5-6773-4E01-9B34-F3CC8B29D247}" type="presParOf" srcId="{98727A02-693E-4818-B9E7-1A2BA59C6B79}" destId="{22F9E538-17DA-4181-8C3C-61FC6E4638AA}" srcOrd="7" destOrd="0" presId="urn:microsoft.com/office/officeart/2005/8/layout/vList3#1"/>
    <dgm:cxn modelId="{586F506B-5AEF-4E97-AAB3-6454A87B8859}" type="presParOf" srcId="{98727A02-693E-4818-B9E7-1A2BA59C6B79}" destId="{B0EEDDCC-65CE-4650-89E6-97EC7D4916B2}" srcOrd="8" destOrd="0" presId="urn:microsoft.com/office/officeart/2005/8/layout/vList3#1"/>
    <dgm:cxn modelId="{12AC45A5-8C80-444B-AEC8-F0735869243C}" type="presParOf" srcId="{B0EEDDCC-65CE-4650-89E6-97EC7D4916B2}" destId="{25DD9BA2-15DC-46CE-BF0F-0F980DDEC99C}" srcOrd="0" destOrd="0" presId="urn:microsoft.com/office/officeart/2005/8/layout/vList3#1"/>
    <dgm:cxn modelId="{DEF36D1E-F731-438D-93F5-33D8D5FA128A}" type="presParOf" srcId="{B0EEDDCC-65CE-4650-89E6-97EC7D4916B2}" destId="{D21A995B-9BFB-4EA3-ACCD-E4E421875EA6}" srcOrd="1" destOrd="0" presId="urn:microsoft.com/office/officeart/2005/8/layout/vList3#1"/>
    <dgm:cxn modelId="{7940674E-A9B8-482F-87FA-1E73112F22DB}" type="presParOf" srcId="{98727A02-693E-4818-B9E7-1A2BA59C6B79}" destId="{6BA8C7B7-103D-411A-BF1A-247C81FAB951}" srcOrd="9" destOrd="0" presId="urn:microsoft.com/office/officeart/2005/8/layout/vList3#1"/>
    <dgm:cxn modelId="{D7E3332D-BF4F-402A-95D7-73ED0E69FEF5}" type="presParOf" srcId="{98727A02-693E-4818-B9E7-1A2BA59C6B79}" destId="{0F2C6046-99B1-483C-AD35-CA981934BE63}" srcOrd="10" destOrd="0" presId="urn:microsoft.com/office/officeart/2005/8/layout/vList3#1"/>
    <dgm:cxn modelId="{FE3BA143-53B6-43AA-B035-ADC8EB873368}" type="presParOf" srcId="{0F2C6046-99B1-483C-AD35-CA981934BE63}" destId="{89CDE023-51A9-4FA9-A40B-99BC6620DD27}" srcOrd="0" destOrd="0" presId="urn:microsoft.com/office/officeart/2005/8/layout/vList3#1"/>
    <dgm:cxn modelId="{C4DAFB43-9A7A-4452-94B1-EF0BC96FC7B2}" type="presParOf" srcId="{0F2C6046-99B1-483C-AD35-CA981934BE63}" destId="{78E2BF33-579A-46EF-9557-FA9193168494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449013-0ED7-46D4-BA85-97F9D29A8D48}">
      <dsp:nvSpPr>
        <dsp:cNvPr id="0" name=""/>
        <dsp:cNvSpPr/>
      </dsp:nvSpPr>
      <dsp:spPr>
        <a:xfrm rot="10800000">
          <a:off x="1396798" y="1811"/>
          <a:ext cx="4994910" cy="554726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4619" tIns="53340" rIns="99568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Sustainability</a:t>
          </a:r>
          <a:r>
            <a:rPr lang="pt-PT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of</a:t>
          </a:r>
          <a:r>
            <a:rPr lang="pt-PT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</a:t>
          </a:r>
          <a:r>
            <a:rPr lang="pt-PT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Healthcare</a:t>
          </a:r>
          <a:r>
            <a:rPr lang="pt-PT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System</a:t>
          </a:r>
          <a:endParaRPr lang="pt-PT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10800000">
        <a:off x="1535479" y="1811"/>
        <a:ext cx="4856229" cy="554726"/>
      </dsp:txXfrm>
    </dsp:sp>
    <dsp:sp modelId="{55C6776B-AE42-4CC0-A543-FA758FD42ACA}">
      <dsp:nvSpPr>
        <dsp:cNvPr id="0" name=""/>
        <dsp:cNvSpPr/>
      </dsp:nvSpPr>
      <dsp:spPr>
        <a:xfrm>
          <a:off x="1119435" y="1811"/>
          <a:ext cx="554726" cy="554726"/>
        </a:xfrm>
        <a:prstGeom prst="ellipse">
          <a:avLst/>
        </a:prstGeom>
        <a:blipFill>
          <a:blip xmlns:r="http://schemas.openxmlformats.org/officeDocument/2006/relationships" r:embed="rId1" cstate="print">
            <a:extLst/>
          </a:blip>
          <a:srcRect/>
          <a:stretch>
            <a:fillRect l="-25000" r="-25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875553E-0CED-4768-822E-C4F8FEC8FA07}">
      <dsp:nvSpPr>
        <dsp:cNvPr id="0" name=""/>
        <dsp:cNvSpPr/>
      </dsp:nvSpPr>
      <dsp:spPr>
        <a:xfrm rot="10800000">
          <a:off x="1396798" y="722127"/>
          <a:ext cx="4994910" cy="554726"/>
        </a:xfrm>
        <a:prstGeom prst="homePlate">
          <a:avLst/>
        </a:prstGeom>
        <a:gradFill rotWithShape="0">
          <a:gsLst>
            <a:gs pos="0">
              <a:schemeClr val="accent5">
                <a:hueOff val="-1470669"/>
                <a:satOff val="-2046"/>
                <a:lumOff val="-7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470669"/>
                <a:satOff val="-2046"/>
                <a:lumOff val="-7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470669"/>
                <a:satOff val="-2046"/>
                <a:lumOff val="-7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4619" tIns="53340" rIns="99568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Market</a:t>
          </a:r>
          <a:r>
            <a:rPr lang="pt-PT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Surveillance</a:t>
          </a:r>
          <a:r>
            <a:rPr lang="pt-PT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and</a:t>
          </a:r>
          <a:r>
            <a:rPr lang="pt-PT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Risk</a:t>
          </a:r>
          <a:r>
            <a:rPr lang="pt-PT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Management</a:t>
          </a:r>
          <a:endParaRPr lang="pt-PT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10800000">
        <a:off x="1535479" y="722127"/>
        <a:ext cx="4856229" cy="554726"/>
      </dsp:txXfrm>
    </dsp:sp>
    <dsp:sp modelId="{4C92AD0F-FD3D-4428-B439-0CFB9BBE81EE}">
      <dsp:nvSpPr>
        <dsp:cNvPr id="0" name=""/>
        <dsp:cNvSpPr/>
      </dsp:nvSpPr>
      <dsp:spPr>
        <a:xfrm>
          <a:off x="1119435" y="722127"/>
          <a:ext cx="554726" cy="554726"/>
        </a:xfrm>
        <a:prstGeom prst="ellipse">
          <a:avLst/>
        </a:prstGeom>
        <a:blipFill>
          <a:blip xmlns:r="http://schemas.openxmlformats.org/officeDocument/2006/relationships" r:embed="rId2" cstate="print">
            <a:extLst/>
          </a:blip>
          <a:srcRect/>
          <a:stretch>
            <a:fillRect l="-11000" r="-11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6AD1215-A41D-4E26-8811-87F5EBBDC981}">
      <dsp:nvSpPr>
        <dsp:cNvPr id="0" name=""/>
        <dsp:cNvSpPr/>
      </dsp:nvSpPr>
      <dsp:spPr>
        <a:xfrm rot="10800000">
          <a:off x="1396798" y="1442443"/>
          <a:ext cx="4994910" cy="554726"/>
        </a:xfrm>
        <a:prstGeom prst="homePlate">
          <a:avLst/>
        </a:prstGeom>
        <a:gradFill rotWithShape="0">
          <a:gsLst>
            <a:gs pos="0">
              <a:schemeClr val="accent5">
                <a:hueOff val="-2941338"/>
                <a:satOff val="-4091"/>
                <a:lumOff val="-15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941338"/>
                <a:satOff val="-4091"/>
                <a:lumOff val="-15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941338"/>
                <a:satOff val="-4091"/>
                <a:lumOff val="-15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4619" tIns="53340" rIns="99568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Development</a:t>
          </a:r>
          <a:r>
            <a:rPr lang="pt-PT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of</a:t>
          </a:r>
          <a:r>
            <a:rPr lang="pt-PT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Pharmaceutical</a:t>
          </a:r>
          <a:r>
            <a:rPr lang="pt-PT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and</a:t>
          </a:r>
          <a:r>
            <a:rPr lang="pt-PT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Health</a:t>
          </a:r>
          <a:r>
            <a:rPr lang="pt-PT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Products</a:t>
          </a:r>
          <a:r>
            <a:rPr lang="pt-PT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Sectors</a:t>
          </a:r>
          <a:endParaRPr lang="pt-PT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10800000">
        <a:off x="1535479" y="1442443"/>
        <a:ext cx="4856229" cy="554726"/>
      </dsp:txXfrm>
    </dsp:sp>
    <dsp:sp modelId="{0288E000-37FB-425E-B5D3-1550B85B739D}">
      <dsp:nvSpPr>
        <dsp:cNvPr id="0" name=""/>
        <dsp:cNvSpPr/>
      </dsp:nvSpPr>
      <dsp:spPr>
        <a:xfrm>
          <a:off x="1119435" y="1442443"/>
          <a:ext cx="554726" cy="554726"/>
        </a:xfrm>
        <a:prstGeom prst="ellipse">
          <a:avLst/>
        </a:prstGeom>
        <a:blipFill>
          <a:blip xmlns:r="http://schemas.openxmlformats.org/officeDocument/2006/relationships" r:embed="rId3" cstate="print">
            <a:extLst/>
          </a:blip>
          <a:srcRect/>
          <a:stretch>
            <a:fillRect l="-25000" r="-25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781F6E3-C456-467E-896E-10776E327915}">
      <dsp:nvSpPr>
        <dsp:cNvPr id="0" name=""/>
        <dsp:cNvSpPr/>
      </dsp:nvSpPr>
      <dsp:spPr>
        <a:xfrm rot="10800000">
          <a:off x="1396798" y="2162759"/>
          <a:ext cx="4994910" cy="554726"/>
        </a:xfrm>
        <a:prstGeom prst="homePlate">
          <a:avLst/>
        </a:prstGeom>
        <a:gradFill rotWithShape="0">
          <a:gsLst>
            <a:gs pos="0">
              <a:schemeClr val="accent5">
                <a:hueOff val="-4412007"/>
                <a:satOff val="-6137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412007"/>
                <a:satOff val="-6137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412007"/>
                <a:satOff val="-6137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4619" tIns="53340" rIns="99568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Communication</a:t>
          </a:r>
          <a:r>
            <a:rPr lang="pt-PT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Strengthening</a:t>
          </a:r>
          <a:endParaRPr lang="pt-PT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10800000">
        <a:off x="1535479" y="2162759"/>
        <a:ext cx="4856229" cy="554726"/>
      </dsp:txXfrm>
    </dsp:sp>
    <dsp:sp modelId="{77B4F37A-BB0D-4D5E-AB4C-14E55A592FB5}">
      <dsp:nvSpPr>
        <dsp:cNvPr id="0" name=""/>
        <dsp:cNvSpPr/>
      </dsp:nvSpPr>
      <dsp:spPr>
        <a:xfrm>
          <a:off x="1119435" y="2162759"/>
          <a:ext cx="554726" cy="554726"/>
        </a:xfrm>
        <a:prstGeom prst="ellipse">
          <a:avLst/>
        </a:prstGeom>
        <a:blipFill>
          <a:blip xmlns:r="http://schemas.openxmlformats.org/officeDocument/2006/relationships" r:embed="rId4" cstate="print">
            <a:extLst/>
          </a:blip>
          <a:srcRect/>
          <a:stretch>
            <a:fillRect l="-13000" r="-13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21A995B-9BFB-4EA3-ACCD-E4E421875EA6}">
      <dsp:nvSpPr>
        <dsp:cNvPr id="0" name=""/>
        <dsp:cNvSpPr/>
      </dsp:nvSpPr>
      <dsp:spPr>
        <a:xfrm rot="10800000">
          <a:off x="1396798" y="2883076"/>
          <a:ext cx="4994910" cy="554726"/>
        </a:xfrm>
        <a:prstGeom prst="homePlate">
          <a:avLst/>
        </a:prstGeom>
        <a:gradFill rotWithShape="0">
          <a:gsLst>
            <a:gs pos="0">
              <a:schemeClr val="accent5">
                <a:hueOff val="-5882676"/>
                <a:satOff val="-8182"/>
                <a:lumOff val="-313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882676"/>
                <a:satOff val="-8182"/>
                <a:lumOff val="-313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882676"/>
                <a:satOff val="-8182"/>
                <a:lumOff val="-313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4619" tIns="53340" rIns="99568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Continuous</a:t>
          </a:r>
          <a:r>
            <a:rPr lang="pt-PT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Improvement</a:t>
          </a:r>
          <a:r>
            <a:rPr lang="pt-PT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and</a:t>
          </a:r>
          <a:r>
            <a:rPr lang="pt-PT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Internal</a:t>
          </a:r>
          <a:r>
            <a:rPr lang="pt-PT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Efficiency</a:t>
          </a:r>
          <a:endParaRPr lang="pt-PT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10800000">
        <a:off x="1535479" y="2883076"/>
        <a:ext cx="4856229" cy="554726"/>
      </dsp:txXfrm>
    </dsp:sp>
    <dsp:sp modelId="{25DD9BA2-15DC-46CE-BF0F-0F980DDEC99C}">
      <dsp:nvSpPr>
        <dsp:cNvPr id="0" name=""/>
        <dsp:cNvSpPr/>
      </dsp:nvSpPr>
      <dsp:spPr>
        <a:xfrm>
          <a:off x="1119435" y="2883076"/>
          <a:ext cx="554726" cy="554726"/>
        </a:xfrm>
        <a:prstGeom prst="ellipse">
          <a:avLst/>
        </a:prstGeom>
        <a:blipFill>
          <a:blip xmlns:r="http://schemas.openxmlformats.org/officeDocument/2006/relationships" r:embed="rId5" cstate="print">
            <a:extLst/>
          </a:blip>
          <a:srcRect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8E2BF33-579A-46EF-9557-FA9193168494}">
      <dsp:nvSpPr>
        <dsp:cNvPr id="0" name=""/>
        <dsp:cNvSpPr/>
      </dsp:nvSpPr>
      <dsp:spPr>
        <a:xfrm rot="10800000">
          <a:off x="1396798" y="3603392"/>
          <a:ext cx="4994910" cy="554726"/>
        </a:xfrm>
        <a:prstGeom prst="homePlate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4619" tIns="53340" rIns="99568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Strengthen</a:t>
          </a:r>
          <a:r>
            <a:rPr lang="pt-PT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</a:t>
          </a:r>
          <a:r>
            <a:rPr lang="pt-PT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Positioning</a:t>
          </a:r>
          <a:r>
            <a:rPr lang="pt-PT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in </a:t>
          </a: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</a:t>
          </a:r>
          <a:r>
            <a:rPr lang="pt-PT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International</a:t>
          </a:r>
          <a:r>
            <a:rPr lang="pt-PT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pt-PT" sz="1400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Context</a:t>
          </a:r>
          <a:endParaRPr lang="pt-PT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10800000">
        <a:off x="1535479" y="3603392"/>
        <a:ext cx="4856229" cy="554726"/>
      </dsp:txXfrm>
    </dsp:sp>
    <dsp:sp modelId="{89CDE023-51A9-4FA9-A40B-99BC6620DD27}">
      <dsp:nvSpPr>
        <dsp:cNvPr id="0" name=""/>
        <dsp:cNvSpPr/>
      </dsp:nvSpPr>
      <dsp:spPr>
        <a:xfrm>
          <a:off x="1119435" y="3603392"/>
          <a:ext cx="554726" cy="554726"/>
        </a:xfrm>
        <a:prstGeom prst="ellipse">
          <a:avLst/>
        </a:prstGeom>
        <a:blipFill>
          <a:blip xmlns:r="http://schemas.openxmlformats.org/officeDocument/2006/relationships" r:embed="rId6" cstate="print">
            <a:extLst/>
          </a:blip>
          <a:srcRect/>
          <a:stretch>
            <a:fillRect l="-5000" r="-5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98EB-73D5-46A6-9C48-218D0261D087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4028-14A5-43F7-B6F5-DCF66DE83B1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10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98EB-73D5-46A6-9C48-218D0261D087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4028-14A5-43F7-B6F5-DCF66DE83B1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457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98EB-73D5-46A6-9C48-218D0261D087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4028-14A5-43F7-B6F5-DCF66DE83B1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9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98EB-73D5-46A6-9C48-218D0261D087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4028-14A5-43F7-B6F5-DCF66DE83B1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67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98EB-73D5-46A6-9C48-218D0261D087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4028-14A5-43F7-B6F5-DCF66DE83B1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98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98EB-73D5-46A6-9C48-218D0261D087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4028-14A5-43F7-B6F5-DCF66DE83B1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58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98EB-73D5-46A6-9C48-218D0261D087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4028-14A5-43F7-B6F5-DCF66DE83B1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21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98EB-73D5-46A6-9C48-218D0261D087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4028-14A5-43F7-B6F5-DCF66DE83B1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95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98EB-73D5-46A6-9C48-218D0261D087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4028-14A5-43F7-B6F5-DCF66DE83B1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86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98EB-73D5-46A6-9C48-218D0261D087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4028-14A5-43F7-B6F5-DCF66DE83B1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614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98EB-73D5-46A6-9C48-218D0261D087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4028-14A5-43F7-B6F5-DCF66DE83B1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01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E98EB-73D5-46A6-9C48-218D0261D087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4028-14A5-43F7-B6F5-DCF66DE83B1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46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01" y="2185639"/>
            <a:ext cx="3212405" cy="2858962"/>
          </a:xfrm>
          <a:prstGeom prst="rect">
            <a:avLst/>
          </a:prstGeom>
        </p:spPr>
      </p:pic>
      <p:sp>
        <p:nvSpPr>
          <p:cNvPr id="6" name="CaixaDeTexto 7"/>
          <p:cNvSpPr txBox="1">
            <a:spLocks noChangeArrowheads="1"/>
          </p:cNvSpPr>
          <p:nvPr/>
        </p:nvSpPr>
        <p:spPr bwMode="auto">
          <a:xfrm>
            <a:off x="1369092" y="376989"/>
            <a:ext cx="67858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altLang="pt-PT" sz="2800" dirty="0" smtClean="0">
                <a:solidFill>
                  <a:srgbClr val="202355"/>
                </a:solidFill>
                <a:latin typeface="Verdana" pitchFamily="34" charset="0"/>
              </a:rPr>
              <a:t>Portugal as </a:t>
            </a:r>
            <a:r>
              <a:rPr lang="pt-PT" altLang="pt-PT" sz="2800" dirty="0" err="1" smtClean="0">
                <a:solidFill>
                  <a:srgbClr val="202355"/>
                </a:solidFill>
                <a:latin typeface="Verdana" pitchFamily="34" charset="0"/>
              </a:rPr>
              <a:t>Reference</a:t>
            </a:r>
            <a:r>
              <a:rPr lang="pt-PT" altLang="pt-PT" sz="2800" dirty="0" smtClean="0">
                <a:solidFill>
                  <a:srgbClr val="202355"/>
                </a:solidFill>
                <a:latin typeface="Verdana" pitchFamily="34" charset="0"/>
              </a:rPr>
              <a:t> </a:t>
            </a:r>
            <a:r>
              <a:rPr lang="pt-PT" altLang="pt-PT" sz="2800" dirty="0" err="1" smtClean="0">
                <a:solidFill>
                  <a:srgbClr val="202355"/>
                </a:solidFill>
                <a:latin typeface="Verdana" pitchFamily="34" charset="0"/>
              </a:rPr>
              <a:t>Member</a:t>
            </a:r>
            <a:r>
              <a:rPr lang="pt-PT" altLang="pt-PT" sz="2800" dirty="0" smtClean="0">
                <a:solidFill>
                  <a:srgbClr val="202355"/>
                </a:solidFill>
                <a:latin typeface="Verdana" pitchFamily="34" charset="0"/>
              </a:rPr>
              <a:t> </a:t>
            </a:r>
            <a:r>
              <a:rPr lang="pt-PT" altLang="pt-PT" sz="2800" dirty="0" err="1" smtClean="0">
                <a:solidFill>
                  <a:srgbClr val="202355"/>
                </a:solidFill>
                <a:latin typeface="Verdana" pitchFamily="34" charset="0"/>
              </a:rPr>
              <a:t>State</a:t>
            </a:r>
            <a:endParaRPr lang="pt-PT" altLang="pt-PT" sz="2800" dirty="0">
              <a:solidFill>
                <a:srgbClr val="202355"/>
              </a:solidFill>
              <a:latin typeface="Verdana" pitchFamily="34" charset="0"/>
            </a:endParaRPr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040189" y="2044037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pt-PT" dirty="0"/>
          </a:p>
        </p:txBody>
      </p:sp>
      <p:sp>
        <p:nvSpPr>
          <p:cNvPr id="11" name="CaixaDeTexto 9"/>
          <p:cNvSpPr txBox="1">
            <a:spLocks noChangeArrowheads="1"/>
          </p:cNvSpPr>
          <p:nvPr/>
        </p:nvSpPr>
        <p:spPr bwMode="auto">
          <a:xfrm>
            <a:off x="6743895" y="1715987"/>
            <a:ext cx="30925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PT" altLang="pt-PT" sz="2000" b="1" dirty="0" err="1">
                <a:latin typeface="Verdana" pitchFamily="34" charset="0"/>
              </a:rPr>
              <a:t>Strategic</a:t>
            </a:r>
            <a:r>
              <a:rPr lang="pt-PT" altLang="pt-PT" sz="2000" b="1" dirty="0">
                <a:latin typeface="Verdana" pitchFamily="34" charset="0"/>
              </a:rPr>
              <a:t> </a:t>
            </a:r>
            <a:r>
              <a:rPr lang="pt-PT" altLang="pt-PT" sz="2000" b="1" dirty="0" err="1">
                <a:latin typeface="Verdana" pitchFamily="34" charset="0"/>
              </a:rPr>
              <a:t>Objectives</a:t>
            </a:r>
            <a:endParaRPr lang="pt-PT" altLang="pt-PT" sz="2500" b="1" dirty="0">
              <a:latin typeface="Verdana" pitchFamily="34" charset="0"/>
            </a:endParaRPr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911765412"/>
              </p:ext>
            </p:extLst>
          </p:nvPr>
        </p:nvGraphicFramePr>
        <p:xfrm>
          <a:off x="4582432" y="2284800"/>
          <a:ext cx="7511144" cy="4159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etângulo 12"/>
          <p:cNvSpPr/>
          <p:nvPr/>
        </p:nvSpPr>
        <p:spPr>
          <a:xfrm>
            <a:off x="5348588" y="5742728"/>
            <a:ext cx="6180364" cy="88990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55752" y="404865"/>
            <a:ext cx="1913139" cy="103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47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8" name="Text Box 36"/>
          <p:cNvSpPr txBox="1">
            <a:spLocks noChangeArrowheads="1"/>
          </p:cNvSpPr>
          <p:nvPr/>
        </p:nvSpPr>
        <p:spPr bwMode="auto">
          <a:xfrm>
            <a:off x="166255" y="5957438"/>
            <a:ext cx="919018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GB" altLang="pt-PT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Portugal, 3rd MS that starts procedures as RMS</a:t>
            </a:r>
          </a:p>
          <a:p>
            <a:pPr>
              <a:spcBef>
                <a:spcPct val="50000"/>
              </a:spcBef>
              <a:buNone/>
            </a:pPr>
            <a:r>
              <a:rPr lang="en-GB" altLang="pt-PT" sz="1200" dirty="0" err="1" smtClean="0">
                <a:latin typeface="Calibri" panose="020F0502020204030204" pitchFamily="34" charset="0"/>
              </a:rPr>
              <a:t>Souce</a:t>
            </a:r>
            <a:r>
              <a:rPr lang="en-GB" altLang="pt-PT" sz="1200" dirty="0" smtClean="0">
                <a:latin typeface="Calibri" panose="020F0502020204030204" pitchFamily="34" charset="0"/>
              </a:rPr>
              <a:t>: CMDh/HMA statistics</a:t>
            </a:r>
            <a:endParaRPr lang="en-GB" altLang="pt-PT" sz="1200" dirty="0">
              <a:latin typeface="Calibri" panose="020F0502020204030204" pitchFamily="34" charset="0"/>
            </a:endParaRPr>
          </a:p>
        </p:txBody>
      </p:sp>
      <p:sp>
        <p:nvSpPr>
          <p:cNvPr id="20520" name="Rectangle 2"/>
          <p:cNvSpPr>
            <a:spLocks noChangeArrowheads="1"/>
          </p:cNvSpPr>
          <p:nvPr/>
        </p:nvSpPr>
        <p:spPr bwMode="auto">
          <a:xfrm>
            <a:off x="6000750" y="-4039"/>
            <a:ext cx="6191250" cy="69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GB" altLang="pt-PT" sz="2800" b="1" dirty="0">
                <a:latin typeface="Calibri" panose="020F0502020204030204" pitchFamily="34" charset="0"/>
              </a:rPr>
              <a:t>INFARMED in the European System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989051"/>
              </p:ext>
            </p:extLst>
          </p:nvPr>
        </p:nvGraphicFramePr>
        <p:xfrm>
          <a:off x="7057198" y="618195"/>
          <a:ext cx="4206929" cy="5145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8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6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2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831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European Ranking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Started</a:t>
                      </a:r>
                      <a:r>
                        <a:rPr lang="en-GB" sz="1100" baseline="0" dirty="0" smtClean="0">
                          <a:effectLst/>
                        </a:rPr>
                        <a:t> procedures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831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2007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effectLst/>
                        </a:rPr>
                        <a:t>14</a:t>
                      </a:r>
                      <a:r>
                        <a:rPr lang="en-GB" sz="1100" b="0" baseline="30000" dirty="0" smtClean="0">
                          <a:effectLst/>
                        </a:rPr>
                        <a:t>th</a:t>
                      </a:r>
                      <a:endParaRPr lang="pt-PT" sz="1100" b="0" baseline="3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</a:rPr>
                        <a:t>13</a:t>
                      </a:r>
                      <a:endParaRPr lang="pt-PT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831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2008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effectLst/>
                        </a:rPr>
                        <a:t>7</a:t>
                      </a:r>
                      <a:r>
                        <a:rPr lang="en-GB" sz="1100" b="0" baseline="30000" dirty="0" smtClean="0">
                          <a:effectLst/>
                        </a:rPr>
                        <a:t>th</a:t>
                      </a:r>
                      <a:endParaRPr lang="pt-PT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</a:rPr>
                        <a:t>58</a:t>
                      </a:r>
                      <a:endParaRPr lang="pt-PT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831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2009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effectLst/>
                        </a:rPr>
                        <a:t>6</a:t>
                      </a:r>
                      <a:r>
                        <a:rPr lang="en-GB" sz="1100" b="0" baseline="30000" dirty="0" smtClean="0">
                          <a:effectLst/>
                        </a:rPr>
                        <a:t>th</a:t>
                      </a:r>
                      <a:endParaRPr lang="pt-PT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</a:rPr>
                        <a:t>74</a:t>
                      </a:r>
                      <a:endParaRPr lang="pt-PT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831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2010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effectLst/>
                        </a:rPr>
                        <a:t>5</a:t>
                      </a:r>
                      <a:r>
                        <a:rPr lang="en-GB" sz="1100" b="0" baseline="30000" dirty="0" smtClean="0">
                          <a:effectLst/>
                        </a:rPr>
                        <a:t>th</a:t>
                      </a:r>
                      <a:endParaRPr lang="pt-PT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</a:rPr>
                        <a:t>158</a:t>
                      </a:r>
                      <a:endParaRPr lang="pt-PT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831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2011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effectLst/>
                        </a:rPr>
                        <a:t>4</a:t>
                      </a:r>
                      <a:r>
                        <a:rPr lang="en-GB" sz="1100" b="0" baseline="30000" dirty="0" smtClean="0">
                          <a:effectLst/>
                        </a:rPr>
                        <a:t>th</a:t>
                      </a:r>
                      <a:endParaRPr lang="pt-PT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</a:rPr>
                        <a:t>239</a:t>
                      </a:r>
                      <a:endParaRPr lang="pt-PT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831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2012</a:t>
                      </a:r>
                      <a:endParaRPr lang="pt-P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effectLst/>
                        </a:rPr>
                        <a:t>3</a:t>
                      </a:r>
                      <a:r>
                        <a:rPr lang="en-GB" sz="1100" b="0" baseline="30000" dirty="0" smtClean="0">
                          <a:effectLst/>
                        </a:rPr>
                        <a:t>rd</a:t>
                      </a:r>
                      <a:endParaRPr lang="pt-PT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</a:rPr>
                        <a:t>226</a:t>
                      </a:r>
                      <a:endParaRPr lang="pt-PT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831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2013</a:t>
                      </a:r>
                      <a:endParaRPr lang="pt-P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effectLst/>
                        </a:rPr>
                        <a:t>5</a:t>
                      </a:r>
                      <a:r>
                        <a:rPr lang="en-GB" sz="1100" b="0" baseline="30000" dirty="0" smtClean="0">
                          <a:effectLst/>
                        </a:rPr>
                        <a:t>th</a:t>
                      </a:r>
                      <a:endParaRPr lang="pt-PT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</a:rPr>
                        <a:t>110</a:t>
                      </a:r>
                      <a:endParaRPr lang="pt-PT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831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2014</a:t>
                      </a:r>
                      <a:endParaRPr lang="pt-P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effectLst/>
                        </a:rPr>
                        <a:t>4</a:t>
                      </a:r>
                      <a:r>
                        <a:rPr lang="en-GB" sz="1100" b="0" baseline="30000" dirty="0" smtClean="0">
                          <a:effectLst/>
                        </a:rPr>
                        <a:t>th</a:t>
                      </a:r>
                      <a:endParaRPr lang="pt-PT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</a:rPr>
                        <a:t>153</a:t>
                      </a:r>
                      <a:endParaRPr lang="pt-PT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5831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pt-P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PT" sz="11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GB" sz="1100" b="0" baseline="30000" dirty="0" err="1" smtClean="0">
                          <a:effectLst/>
                        </a:rPr>
                        <a:t>th</a:t>
                      </a:r>
                      <a:endParaRPr lang="pt-PT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PT" sz="11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</a:t>
                      </a:r>
                      <a:endParaRPr lang="pt-PT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831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pt-P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PT" sz="11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GB" sz="1100" b="0" baseline="30000" dirty="0" err="1" smtClean="0">
                          <a:effectLst/>
                        </a:rPr>
                        <a:t>th</a:t>
                      </a:r>
                      <a:endParaRPr lang="pt-PT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PT" sz="11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</a:t>
                      </a:r>
                      <a:endParaRPr lang="pt-PT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5831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pt-P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PT" sz="11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GB" sz="1100" b="0" baseline="30000" dirty="0" err="1" smtClean="0">
                          <a:effectLst/>
                        </a:rPr>
                        <a:t>th</a:t>
                      </a:r>
                      <a:endParaRPr lang="pt-PT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PT" sz="11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</a:t>
                      </a:r>
                      <a:endParaRPr lang="pt-PT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5831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PT" sz="13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pt-PT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PT" sz="13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GB" sz="1400" b="0" baseline="300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endParaRPr lang="pt-PT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PT" sz="13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pt-PT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9828073"/>
                  </a:ext>
                </a:extLst>
              </a:tr>
            </a:tbl>
          </a:graphicData>
        </a:graphic>
      </p:graphicFrame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-263883" y="-91189"/>
            <a:ext cx="61912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GB" altLang="pt-PT" sz="2800" b="1" dirty="0" smtClean="0">
                <a:latin typeface="Calibri" panose="020F0502020204030204" pitchFamily="34" charset="0"/>
              </a:rPr>
              <a:t>INFARMED´s Strategic Objectives</a:t>
            </a:r>
          </a:p>
          <a:p>
            <a:pPr algn="ctr" eaLnBrk="1" hangingPunct="1"/>
            <a:endParaRPr lang="en-GB" altLang="pt-PT" sz="2800" b="1" dirty="0">
              <a:latin typeface="Calibri" panose="020F0502020204030204" pitchFamily="34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9856401" y="6199182"/>
            <a:ext cx="1601308" cy="374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r>
              <a:rPr lang="en-GB" altLang="pt-PT" sz="2800" b="1" dirty="0" smtClean="0">
                <a:latin typeface="Calibri" panose="020F0502020204030204" pitchFamily="34" charset="0"/>
              </a:rPr>
              <a:t>2018</a:t>
            </a:r>
            <a:endParaRPr lang="en-GB" altLang="pt-PT" sz="2800" b="1" dirty="0">
              <a:latin typeface="Calibri" panose="020F050202020403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" y="1416018"/>
            <a:ext cx="6661661" cy="458298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9523" y="2571275"/>
            <a:ext cx="1227309" cy="834376"/>
          </a:xfrm>
          <a:prstGeom prst="rect">
            <a:avLst/>
          </a:prstGeom>
        </p:spPr>
      </p:pic>
      <p:sp>
        <p:nvSpPr>
          <p:cNvPr id="6" name="Seta para a direita 5"/>
          <p:cNvSpPr/>
          <p:nvPr/>
        </p:nvSpPr>
        <p:spPr>
          <a:xfrm rot="8676535">
            <a:off x="1981725" y="3369235"/>
            <a:ext cx="775855" cy="503642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255" y="618195"/>
            <a:ext cx="5874239" cy="85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27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104</Words>
  <Application>Microsoft Office PowerPoint</Application>
  <PresentationFormat>Ecrã Panorâmico</PresentationFormat>
  <Paragraphs>52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Verdana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marta marcelino</dc:creator>
  <cp:lastModifiedBy>Marta Marcelino</cp:lastModifiedBy>
  <cp:revision>28</cp:revision>
  <dcterms:created xsi:type="dcterms:W3CDTF">2015-10-30T09:04:31Z</dcterms:created>
  <dcterms:modified xsi:type="dcterms:W3CDTF">2019-05-16T10:39:57Z</dcterms:modified>
</cp:coreProperties>
</file>