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07" r:id="rId2"/>
    <p:sldId id="400" r:id="rId3"/>
    <p:sldId id="392" r:id="rId4"/>
    <p:sldId id="396" r:id="rId5"/>
    <p:sldId id="406" r:id="rId6"/>
    <p:sldId id="401" r:id="rId7"/>
    <p:sldId id="394" r:id="rId8"/>
    <p:sldId id="395" r:id="rId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7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4" pos="7559" userDrawn="1">
          <p15:clr>
            <a:srgbClr val="A4A3A4"/>
          </p15:clr>
        </p15:guide>
        <p15:guide id="5" orient="horz" pos="14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35500C-CF2E-8498-2C36-819A0FCC32A5}" name="Telma Fortunas" initials="TF" userId="S::telma.fortunas@infarmed.pt::7b5d2f87-aba4-4c3c-9f1b-94632d2db15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lma Fortunas" initials="TF" lastIdx="9" clrIdx="0">
    <p:extLst>
      <p:ext uri="{19B8F6BF-5375-455C-9EA6-DF929625EA0E}">
        <p15:presenceInfo xmlns:p15="http://schemas.microsoft.com/office/powerpoint/2012/main" userId="128c4fbdb4e2c72c" providerId="Windows Live"/>
      </p:ext>
    </p:extLst>
  </p:cmAuthor>
  <p:cmAuthor id="2" name="Telma Fortunas" initials="TF [2]" lastIdx="11" clrIdx="1">
    <p:extLst>
      <p:ext uri="{19B8F6BF-5375-455C-9EA6-DF929625EA0E}">
        <p15:presenceInfo xmlns:p15="http://schemas.microsoft.com/office/powerpoint/2012/main" userId="S-1-5-21-324612684-601419277-693638940-131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1A1A18"/>
    <a:srgbClr val="D4D4D4"/>
    <a:srgbClr val="532D6D"/>
    <a:srgbClr val="53C8E9"/>
    <a:srgbClr val="957C9C"/>
    <a:srgbClr val="44546A"/>
    <a:srgbClr val="00C2B3"/>
    <a:srgbClr val="E1EDF1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63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400" y="56"/>
      </p:cViewPr>
      <p:guideLst>
        <p:guide orient="horz" pos="2727"/>
        <p:guide pos="3863"/>
        <p:guide pos="7559"/>
        <p:guide orient="horz" pos="143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notesViewPr>
    <p:cSldViewPr snapToGrid="0" showGuides="1">
      <p:cViewPr varScale="1">
        <p:scale>
          <a:sx n="83" d="100"/>
          <a:sy n="83" d="100"/>
        </p:scale>
        <p:origin x="38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9170C-68BA-460C-AF31-C8301FDEF20A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C9438-9151-4833-B15B-86363E0C510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659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5137E-2FBF-43D9-A552-5A251A942D57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57DD6-52CB-4764-9B2D-D2FA422775D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179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0F351A7-EAFA-4042-8875-928F1157C5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20493" y="3502706"/>
            <a:ext cx="3829473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400" kern="1200" cap="all" baseline="0" dirty="0" smtClean="0">
                <a:solidFill>
                  <a:srgbClr val="532D6D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text styles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8A82E6B4-11FD-4B96-BD12-202A47E141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7234" y="3502706"/>
            <a:ext cx="3829473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400" kern="1200" cap="all" baseline="0" dirty="0" smtClean="0">
                <a:solidFill>
                  <a:srgbClr val="532D6D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text styles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C2971C3-5272-4AB0-B0D9-80A2C1669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234" y="1905681"/>
            <a:ext cx="7952732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2D6D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5D0C1AC-B765-4B45-ADD5-8DB8FB6B6B13}"/>
              </a:ext>
            </a:extLst>
          </p:cNvPr>
          <p:cNvCxnSpPr>
            <a:cxnSpLocks/>
          </p:cNvCxnSpPr>
          <p:nvPr userDrawn="1"/>
        </p:nvCxnSpPr>
        <p:spPr>
          <a:xfrm flipH="1">
            <a:off x="741301" y="3070001"/>
            <a:ext cx="7864601" cy="0"/>
          </a:xfrm>
          <a:prstGeom prst="line">
            <a:avLst/>
          </a:prstGeom>
          <a:ln w="3175">
            <a:solidFill>
              <a:srgbClr val="957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AE280C9-49E5-4379-B5D2-026096D55B05}"/>
              </a:ext>
            </a:extLst>
          </p:cNvPr>
          <p:cNvCxnSpPr>
            <a:cxnSpLocks/>
          </p:cNvCxnSpPr>
          <p:nvPr userDrawn="1"/>
        </p:nvCxnSpPr>
        <p:spPr>
          <a:xfrm flipH="1">
            <a:off x="741300" y="3108101"/>
            <a:ext cx="7864602" cy="0"/>
          </a:xfrm>
          <a:prstGeom prst="line">
            <a:avLst/>
          </a:prstGeom>
          <a:ln w="3175">
            <a:solidFill>
              <a:srgbClr val="957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DFB1B94-E3AB-4293-BCED-FAAD4D857891}"/>
              </a:ext>
            </a:extLst>
          </p:cNvPr>
          <p:cNvCxnSpPr/>
          <p:nvPr userDrawn="1"/>
        </p:nvCxnSpPr>
        <p:spPr>
          <a:xfrm>
            <a:off x="4673600" y="3522220"/>
            <a:ext cx="0" cy="357410"/>
          </a:xfrm>
          <a:prstGeom prst="line">
            <a:avLst/>
          </a:prstGeom>
          <a:ln>
            <a:solidFill>
              <a:srgbClr val="957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78023C0-4C8A-45C3-9546-D2147B28F498}"/>
              </a:ext>
            </a:extLst>
          </p:cNvPr>
          <p:cNvSpPr/>
          <p:nvPr userDrawn="1"/>
        </p:nvSpPr>
        <p:spPr>
          <a:xfrm>
            <a:off x="0" y="5696338"/>
            <a:ext cx="12192000" cy="1161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DA7307D-037B-42DD-AED2-AF2BE69E44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7234" y="2555430"/>
            <a:ext cx="7952733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53C8E9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B052E8-19CC-40C7-AC3F-C59DA4BD2D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78" b="22687"/>
          <a:stretch/>
        </p:blipFill>
        <p:spPr>
          <a:xfrm>
            <a:off x="8796858" y="756094"/>
            <a:ext cx="3395142" cy="462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63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Í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CA095B1-A697-4A0D-87DA-0E758CCFB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17808" y="587969"/>
            <a:ext cx="8034586" cy="678202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80000"/>
              </a:lnSpc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Espaço Reservado para Tabela 4"/>
          <p:cNvSpPr>
            <a:spLocks noGrp="1"/>
          </p:cNvSpPr>
          <p:nvPr>
            <p:ph type="tbl" sz="quarter" idx="10"/>
          </p:nvPr>
        </p:nvSpPr>
        <p:spPr>
          <a:xfrm>
            <a:off x="6816955" y="1288473"/>
            <a:ext cx="4770438" cy="440574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lang="en-US" sz="1200" b="0" kern="120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grpSp>
        <p:nvGrpSpPr>
          <p:cNvPr id="19" name="Grupo 18"/>
          <p:cNvGrpSpPr/>
          <p:nvPr userDrawn="1"/>
        </p:nvGrpSpPr>
        <p:grpSpPr>
          <a:xfrm>
            <a:off x="6805640" y="1192569"/>
            <a:ext cx="4859754" cy="22303"/>
            <a:chOff x="6764075" y="1192569"/>
            <a:chExt cx="4859754" cy="22303"/>
          </a:xfrm>
        </p:grpSpPr>
        <p:cxnSp>
          <p:nvCxnSpPr>
            <p:cNvPr id="14" name="Straight Connector 10"/>
            <p:cNvCxnSpPr/>
            <p:nvPr userDrawn="1"/>
          </p:nvCxnSpPr>
          <p:spPr>
            <a:xfrm flipH="1">
              <a:off x="6764075" y="1192569"/>
              <a:ext cx="4859754" cy="0"/>
            </a:xfrm>
            <a:prstGeom prst="line">
              <a:avLst/>
            </a:prstGeom>
            <a:ln w="1905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1"/>
            <p:cNvCxnSpPr/>
            <p:nvPr userDrawn="1"/>
          </p:nvCxnSpPr>
          <p:spPr>
            <a:xfrm flipH="1">
              <a:off x="6764075" y="1214872"/>
              <a:ext cx="4859754" cy="0"/>
            </a:xfrm>
            <a:prstGeom prst="line">
              <a:avLst/>
            </a:prstGeom>
            <a:ln w="635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o 5"/>
          <p:cNvGrpSpPr/>
          <p:nvPr userDrawn="1"/>
        </p:nvGrpSpPr>
        <p:grpSpPr>
          <a:xfrm>
            <a:off x="6805640" y="6416618"/>
            <a:ext cx="4859754" cy="22303"/>
            <a:chOff x="6772388" y="5781381"/>
            <a:chExt cx="4859754" cy="22303"/>
          </a:xfrm>
        </p:grpSpPr>
        <p:cxnSp>
          <p:nvCxnSpPr>
            <p:cNvPr id="16" name="Straight Connector 12"/>
            <p:cNvCxnSpPr/>
            <p:nvPr userDrawn="1"/>
          </p:nvCxnSpPr>
          <p:spPr>
            <a:xfrm flipH="1">
              <a:off x="6772388" y="5781381"/>
              <a:ext cx="4859754" cy="0"/>
            </a:xfrm>
            <a:prstGeom prst="line">
              <a:avLst/>
            </a:prstGeom>
            <a:ln w="1905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3"/>
            <p:cNvCxnSpPr/>
            <p:nvPr userDrawn="1"/>
          </p:nvCxnSpPr>
          <p:spPr>
            <a:xfrm flipH="1">
              <a:off x="6772388" y="5803684"/>
              <a:ext cx="4859754" cy="0"/>
            </a:xfrm>
            <a:prstGeom prst="line">
              <a:avLst/>
            </a:prstGeom>
            <a:ln w="635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3436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Í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4008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Espaço Reservado para Tabela 4"/>
          <p:cNvSpPr>
            <a:spLocks noGrp="1"/>
          </p:cNvSpPr>
          <p:nvPr>
            <p:ph type="tbl" sz="quarter" idx="10"/>
          </p:nvPr>
        </p:nvSpPr>
        <p:spPr>
          <a:xfrm>
            <a:off x="6816955" y="1288473"/>
            <a:ext cx="4770438" cy="440574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lang="en-US" sz="1200" b="0" kern="120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grpSp>
        <p:nvGrpSpPr>
          <p:cNvPr id="19" name="Grupo 18"/>
          <p:cNvGrpSpPr/>
          <p:nvPr userDrawn="1"/>
        </p:nvGrpSpPr>
        <p:grpSpPr>
          <a:xfrm>
            <a:off x="6805640" y="1192569"/>
            <a:ext cx="4859754" cy="22303"/>
            <a:chOff x="6764075" y="1192569"/>
            <a:chExt cx="4859754" cy="22303"/>
          </a:xfrm>
        </p:grpSpPr>
        <p:cxnSp>
          <p:nvCxnSpPr>
            <p:cNvPr id="14" name="Straight Connector 10"/>
            <p:cNvCxnSpPr/>
            <p:nvPr userDrawn="1"/>
          </p:nvCxnSpPr>
          <p:spPr>
            <a:xfrm flipH="1">
              <a:off x="6764075" y="1192569"/>
              <a:ext cx="4859754" cy="0"/>
            </a:xfrm>
            <a:prstGeom prst="line">
              <a:avLst/>
            </a:prstGeom>
            <a:ln w="1905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1"/>
            <p:cNvCxnSpPr/>
            <p:nvPr userDrawn="1"/>
          </p:nvCxnSpPr>
          <p:spPr>
            <a:xfrm flipH="1">
              <a:off x="6764075" y="1214872"/>
              <a:ext cx="4859754" cy="0"/>
            </a:xfrm>
            <a:prstGeom prst="line">
              <a:avLst/>
            </a:prstGeom>
            <a:ln w="635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o 5">
            <a:extLst>
              <a:ext uri="{FF2B5EF4-FFF2-40B4-BE49-F238E27FC236}">
                <a16:creationId xmlns:a16="http://schemas.microsoft.com/office/drawing/2014/main" id="{4E53F179-76C9-4F9A-B34C-9B42AA78733F}"/>
              </a:ext>
            </a:extLst>
          </p:cNvPr>
          <p:cNvGrpSpPr/>
          <p:nvPr userDrawn="1"/>
        </p:nvGrpSpPr>
        <p:grpSpPr>
          <a:xfrm>
            <a:off x="6805640" y="6416618"/>
            <a:ext cx="4859754" cy="22303"/>
            <a:chOff x="6772388" y="5781381"/>
            <a:chExt cx="4859754" cy="22303"/>
          </a:xfrm>
        </p:grpSpPr>
        <p:cxnSp>
          <p:nvCxnSpPr>
            <p:cNvPr id="12" name="Straight Connector 12">
              <a:extLst>
                <a:ext uri="{FF2B5EF4-FFF2-40B4-BE49-F238E27FC236}">
                  <a16:creationId xmlns:a16="http://schemas.microsoft.com/office/drawing/2014/main" id="{85F66303-18E8-4689-A29E-8E31FC672AE4}"/>
                </a:ext>
              </a:extLst>
            </p:cNvPr>
            <p:cNvCxnSpPr/>
            <p:nvPr userDrawn="1"/>
          </p:nvCxnSpPr>
          <p:spPr>
            <a:xfrm flipH="1">
              <a:off x="6772388" y="5781381"/>
              <a:ext cx="4859754" cy="0"/>
            </a:xfrm>
            <a:prstGeom prst="line">
              <a:avLst/>
            </a:prstGeom>
            <a:ln w="1905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3">
              <a:extLst>
                <a:ext uri="{FF2B5EF4-FFF2-40B4-BE49-F238E27FC236}">
                  <a16:creationId xmlns:a16="http://schemas.microsoft.com/office/drawing/2014/main" id="{8A9B29FB-E7E0-41A0-BF68-C96072CE3AFE}"/>
                </a:ext>
              </a:extLst>
            </p:cNvPr>
            <p:cNvCxnSpPr/>
            <p:nvPr userDrawn="1"/>
          </p:nvCxnSpPr>
          <p:spPr>
            <a:xfrm flipH="1">
              <a:off x="6772388" y="5803684"/>
              <a:ext cx="4859754" cy="0"/>
            </a:xfrm>
            <a:prstGeom prst="line">
              <a:avLst/>
            </a:prstGeom>
            <a:ln w="635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556C14C2-6B62-4874-A0AC-678B46AF88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7808" y="587969"/>
            <a:ext cx="8034586" cy="678202"/>
          </a:xfrm>
          <a:prstGeom prst="rect">
            <a:avLst/>
          </a:prstGeom>
        </p:spPr>
        <p:txBody>
          <a:bodyPr anchor="ctr"/>
          <a:lstStyle>
            <a:lvl1pPr algn="r">
              <a:lnSpc>
                <a:spcPct val="80000"/>
              </a:lnSpc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395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/>
          <p:nvPr userDrawn="1"/>
        </p:nvSpPr>
        <p:spPr>
          <a:xfrm>
            <a:off x="738459" y="450938"/>
            <a:ext cx="3678309" cy="5792149"/>
          </a:xfrm>
          <a:prstGeom prst="rect">
            <a:avLst/>
          </a:prstGeom>
          <a:noFill/>
          <a:ln w="38100">
            <a:solidFill>
              <a:srgbClr val="53C8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0"/>
          </p:nvPr>
        </p:nvSpPr>
        <p:spPr>
          <a:xfrm>
            <a:off x="7298402" y="1263536"/>
            <a:ext cx="3798888" cy="20283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0" name="Espaço Reservado para Texto 8"/>
          <p:cNvSpPr>
            <a:spLocks noGrp="1"/>
          </p:cNvSpPr>
          <p:nvPr>
            <p:ph type="body" sz="quarter" idx="11"/>
          </p:nvPr>
        </p:nvSpPr>
        <p:spPr>
          <a:xfrm>
            <a:off x="7298402" y="3645024"/>
            <a:ext cx="3798888" cy="20445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778285" y="592858"/>
            <a:ext cx="3638484" cy="66357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53C8E9"/>
                </a:solidFill>
                <a:latin typeface="+mn-lt"/>
              </a:defRPr>
            </a:lvl1pPr>
          </a:lstStyle>
          <a:p>
            <a:pPr>
              <a:lnSpc>
                <a:spcPct val="80000"/>
              </a:lnSpc>
            </a:pPr>
            <a:r>
              <a:rPr lang="pt-PT" altLang="pt-PT" dirty="0">
                <a:ea typeface="Segoe UI" panose="020B0502040204020203" pitchFamily="34" charset="0"/>
                <a:cs typeface="Segoe UI" panose="020B0502040204020203" pitchFamily="34" charset="0"/>
              </a:rPr>
              <a:t>EXEMPLO</a:t>
            </a:r>
            <a:br>
              <a:rPr lang="pt-PT" altLang="pt-PT" dirty="0"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pt-PT" altLang="pt-PT" dirty="0">
                <a:ea typeface="Segoe UI" panose="020B0502040204020203" pitchFamily="34" charset="0"/>
                <a:cs typeface="Segoe UI" panose="020B0502040204020203" pitchFamily="34" charset="0"/>
              </a:rPr>
              <a:t>DE TÍTULO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778284" y="1470941"/>
            <a:ext cx="3590515" cy="80674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364354"/>
                </a:solidFill>
                <a:latin typeface="+mn-lt"/>
              </a:defRPr>
            </a:lvl1pPr>
          </a:lstStyle>
          <a:p>
            <a:pPr>
              <a:lnSpc>
                <a:spcPct val="80000"/>
              </a:lnSpc>
            </a:pPr>
            <a:r>
              <a:rPr lang="en-US" dirty="0"/>
              <a:t>EXEMPLO</a:t>
            </a:r>
            <a:br>
              <a:rPr lang="en-US" dirty="0"/>
            </a:br>
            <a:r>
              <a:rPr lang="en-US" dirty="0"/>
              <a:t>DE SUBTÍTULO</a:t>
            </a:r>
          </a:p>
        </p:txBody>
      </p:sp>
    </p:spTree>
    <p:extLst>
      <p:ext uri="{BB962C8B-B14F-4D97-AF65-F5344CB8AC3E}">
        <p14:creationId xmlns:p14="http://schemas.microsoft.com/office/powerpoint/2010/main" val="3016997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xt_sem_im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/>
          <p:nvPr userDrawn="1"/>
        </p:nvSpPr>
        <p:spPr>
          <a:xfrm>
            <a:off x="1487759" y="1263536"/>
            <a:ext cx="3678309" cy="4426064"/>
          </a:xfrm>
          <a:prstGeom prst="rect">
            <a:avLst/>
          </a:prstGeom>
          <a:noFill/>
          <a:ln w="38100">
            <a:solidFill>
              <a:srgbClr val="53C8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0"/>
          </p:nvPr>
        </p:nvSpPr>
        <p:spPr>
          <a:xfrm>
            <a:off x="6650702" y="1263536"/>
            <a:ext cx="3798888" cy="202830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0" name="Espaço Reservado para Texto 8"/>
          <p:cNvSpPr>
            <a:spLocks noGrp="1"/>
          </p:cNvSpPr>
          <p:nvPr>
            <p:ph type="body" sz="quarter" idx="11"/>
          </p:nvPr>
        </p:nvSpPr>
        <p:spPr>
          <a:xfrm>
            <a:off x="6650702" y="3645024"/>
            <a:ext cx="3798888" cy="204457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1527585" y="1405455"/>
            <a:ext cx="3638484" cy="66357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53C8E9"/>
                </a:solidFill>
                <a:latin typeface="+mn-lt"/>
              </a:defRPr>
            </a:lvl1pPr>
          </a:lstStyle>
          <a:p>
            <a:pPr>
              <a:lnSpc>
                <a:spcPct val="80000"/>
              </a:lnSpc>
            </a:pPr>
            <a:r>
              <a:rPr lang="pt-PT" altLang="pt-PT" dirty="0">
                <a:ea typeface="Segoe UI" panose="020B0502040204020203" pitchFamily="34" charset="0"/>
                <a:cs typeface="Segoe UI" panose="020B0502040204020203" pitchFamily="34" charset="0"/>
              </a:rPr>
              <a:t>EXEMPLO</a:t>
            </a:r>
            <a:br>
              <a:rPr lang="pt-PT" altLang="pt-PT" dirty="0"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pt-PT" altLang="pt-PT" dirty="0">
                <a:ea typeface="Segoe UI" panose="020B0502040204020203" pitchFamily="34" charset="0"/>
                <a:cs typeface="Segoe UI" panose="020B0502040204020203" pitchFamily="34" charset="0"/>
              </a:rPr>
              <a:t>DE TÍTULO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527584" y="2283538"/>
            <a:ext cx="3590515" cy="80674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364354"/>
                </a:solidFill>
                <a:latin typeface="+mn-lt"/>
              </a:defRPr>
            </a:lvl1pPr>
          </a:lstStyle>
          <a:p>
            <a:pPr>
              <a:lnSpc>
                <a:spcPct val="80000"/>
              </a:lnSpc>
            </a:pPr>
            <a:r>
              <a:rPr lang="en-US" dirty="0"/>
              <a:t>EXEMPLO</a:t>
            </a:r>
            <a:br>
              <a:rPr lang="en-US" dirty="0"/>
            </a:br>
            <a:r>
              <a:rPr lang="en-US" dirty="0"/>
              <a:t>DE SUBTÍTULO</a:t>
            </a:r>
          </a:p>
        </p:txBody>
      </p:sp>
    </p:spTree>
    <p:extLst>
      <p:ext uri="{BB962C8B-B14F-4D97-AF65-F5344CB8AC3E}">
        <p14:creationId xmlns:p14="http://schemas.microsoft.com/office/powerpoint/2010/main" val="567742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Conteúdo 10"/>
          <p:cNvSpPr>
            <a:spLocks noGrp="1"/>
          </p:cNvSpPr>
          <p:nvPr>
            <p:ph sz="quarter" idx="15"/>
          </p:nvPr>
        </p:nvSpPr>
        <p:spPr>
          <a:xfrm>
            <a:off x="7536160" y="4077072"/>
            <a:ext cx="3636963" cy="215265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5" name="Espaço Reservado para Conteúdo 10"/>
          <p:cNvSpPr>
            <a:spLocks noGrp="1"/>
          </p:cNvSpPr>
          <p:nvPr>
            <p:ph sz="quarter" idx="14"/>
          </p:nvPr>
        </p:nvSpPr>
        <p:spPr>
          <a:xfrm>
            <a:off x="7536160" y="766191"/>
            <a:ext cx="3636963" cy="215265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7" name="Espaço Reservado para Conteúdo 10"/>
          <p:cNvSpPr>
            <a:spLocks noGrp="1"/>
          </p:cNvSpPr>
          <p:nvPr>
            <p:ph sz="quarter" idx="16"/>
          </p:nvPr>
        </p:nvSpPr>
        <p:spPr>
          <a:xfrm>
            <a:off x="7536160" y="3054896"/>
            <a:ext cx="3636963" cy="5021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lang="en-US" sz="3600" b="0" kern="1200" cap="all" baseline="0" dirty="0">
                <a:solidFill>
                  <a:srgbClr val="53C8E9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8" name="Espaço Reservado para Conteúdo 10"/>
          <p:cNvSpPr>
            <a:spLocks noGrp="1"/>
          </p:cNvSpPr>
          <p:nvPr>
            <p:ph sz="quarter" idx="17"/>
          </p:nvPr>
        </p:nvSpPr>
        <p:spPr>
          <a:xfrm>
            <a:off x="7549183" y="3558158"/>
            <a:ext cx="3636963" cy="5021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lang="en-US" sz="2000" kern="1200" cap="all" baseline="0" dirty="0" smtClean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0"/>
          </p:nvPr>
        </p:nvSpPr>
        <p:spPr>
          <a:xfrm>
            <a:off x="1143000" y="733424"/>
            <a:ext cx="3636963" cy="215265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2" name="Espaço Reservado para Conteúdo 10"/>
          <p:cNvSpPr>
            <a:spLocks noGrp="1"/>
          </p:cNvSpPr>
          <p:nvPr>
            <p:ph sz="quarter" idx="11"/>
          </p:nvPr>
        </p:nvSpPr>
        <p:spPr>
          <a:xfrm>
            <a:off x="1143000" y="4044305"/>
            <a:ext cx="3636963" cy="215265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3" name="Espaço Reservado para Conteúdo 10"/>
          <p:cNvSpPr>
            <a:spLocks noGrp="1"/>
          </p:cNvSpPr>
          <p:nvPr>
            <p:ph sz="quarter" idx="12"/>
          </p:nvPr>
        </p:nvSpPr>
        <p:spPr>
          <a:xfrm>
            <a:off x="1143000" y="3022129"/>
            <a:ext cx="3636963" cy="50212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lang="en-US" sz="3600" b="0" kern="1200" cap="all" baseline="0" dirty="0">
                <a:solidFill>
                  <a:srgbClr val="53C8E9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4" name="Espaço Reservado para Conteúdo 10"/>
          <p:cNvSpPr>
            <a:spLocks noGrp="1"/>
          </p:cNvSpPr>
          <p:nvPr>
            <p:ph sz="quarter" idx="13"/>
          </p:nvPr>
        </p:nvSpPr>
        <p:spPr>
          <a:xfrm>
            <a:off x="1156023" y="3525391"/>
            <a:ext cx="3636963" cy="50212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lang="en-US" sz="2000" kern="1200" cap="all" baseline="0" dirty="0" smtClean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9E8241-D46B-43DE-B21E-EC907CD7C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3" r="40233"/>
          <a:stretch/>
        </p:blipFill>
        <p:spPr>
          <a:xfrm>
            <a:off x="5017469" y="0"/>
            <a:ext cx="22689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77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52" userDrawn="1">
          <p15:clr>
            <a:srgbClr val="FBAE40"/>
          </p15:clr>
        </p15:guide>
        <p15:guide id="2" pos="293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XT1_sem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Conteúdo 10"/>
          <p:cNvSpPr>
            <a:spLocks noGrp="1"/>
          </p:cNvSpPr>
          <p:nvPr>
            <p:ph sz="quarter" idx="15"/>
          </p:nvPr>
        </p:nvSpPr>
        <p:spPr>
          <a:xfrm>
            <a:off x="7536160" y="4077072"/>
            <a:ext cx="3636963" cy="215265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5" name="Espaço Reservado para Conteúdo 10"/>
          <p:cNvSpPr>
            <a:spLocks noGrp="1"/>
          </p:cNvSpPr>
          <p:nvPr>
            <p:ph sz="quarter" idx="14"/>
          </p:nvPr>
        </p:nvSpPr>
        <p:spPr>
          <a:xfrm>
            <a:off x="7536160" y="766191"/>
            <a:ext cx="3636963" cy="215265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7" name="Espaço Reservado para Conteúdo 10"/>
          <p:cNvSpPr>
            <a:spLocks noGrp="1"/>
          </p:cNvSpPr>
          <p:nvPr>
            <p:ph sz="quarter" idx="16"/>
          </p:nvPr>
        </p:nvSpPr>
        <p:spPr>
          <a:xfrm>
            <a:off x="7536160" y="3054896"/>
            <a:ext cx="3636963" cy="5021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lang="en-US" sz="3600" b="0" kern="1200" cap="all" baseline="0" dirty="0">
                <a:solidFill>
                  <a:srgbClr val="53C8E9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8" name="Espaço Reservado para Conteúdo 10"/>
          <p:cNvSpPr>
            <a:spLocks noGrp="1"/>
          </p:cNvSpPr>
          <p:nvPr>
            <p:ph sz="quarter" idx="17"/>
          </p:nvPr>
        </p:nvSpPr>
        <p:spPr>
          <a:xfrm>
            <a:off x="7549183" y="3558158"/>
            <a:ext cx="3636963" cy="5021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lang="en-US" sz="2000" kern="1200" cap="all" baseline="0" dirty="0" smtClean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10"/>
          </p:nvPr>
        </p:nvSpPr>
        <p:spPr>
          <a:xfrm>
            <a:off x="1143000" y="733424"/>
            <a:ext cx="3636963" cy="215265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2" name="Espaço Reservado para Conteúdo 10"/>
          <p:cNvSpPr>
            <a:spLocks noGrp="1"/>
          </p:cNvSpPr>
          <p:nvPr>
            <p:ph sz="quarter" idx="11"/>
          </p:nvPr>
        </p:nvSpPr>
        <p:spPr>
          <a:xfrm>
            <a:off x="1143000" y="4044305"/>
            <a:ext cx="3636963" cy="215265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3" name="Espaço Reservado para Conteúdo 10"/>
          <p:cNvSpPr>
            <a:spLocks noGrp="1"/>
          </p:cNvSpPr>
          <p:nvPr>
            <p:ph sz="quarter" idx="12"/>
          </p:nvPr>
        </p:nvSpPr>
        <p:spPr>
          <a:xfrm>
            <a:off x="1143000" y="3022129"/>
            <a:ext cx="3636963" cy="50212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lang="en-US" sz="3600" b="0" kern="1200" cap="all" baseline="0" dirty="0">
                <a:solidFill>
                  <a:srgbClr val="53C8E9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4" name="Espaço Reservado para Conteúdo 10"/>
          <p:cNvSpPr>
            <a:spLocks noGrp="1"/>
          </p:cNvSpPr>
          <p:nvPr>
            <p:ph sz="quarter" idx="13"/>
          </p:nvPr>
        </p:nvSpPr>
        <p:spPr>
          <a:xfrm>
            <a:off x="1156023" y="3525391"/>
            <a:ext cx="3636963" cy="502121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lang="en-US" sz="2000" kern="1200" cap="all" baseline="0" dirty="0" smtClean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904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52">
          <p15:clr>
            <a:srgbClr val="FBAE40"/>
          </p15:clr>
        </p15:guide>
        <p15:guide id="2" pos="293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spaço Reservado para Imagem 31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17875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11"/>
          </p:nvPr>
        </p:nvSpPr>
        <p:spPr>
          <a:xfrm>
            <a:off x="9509339" y="2348880"/>
            <a:ext cx="2145849" cy="375884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1" name="Espaço Reservado para Texto 8"/>
          <p:cNvSpPr>
            <a:spLocks noGrp="1"/>
          </p:cNvSpPr>
          <p:nvPr>
            <p:ph type="body" sz="quarter" idx="12"/>
          </p:nvPr>
        </p:nvSpPr>
        <p:spPr>
          <a:xfrm>
            <a:off x="6545464" y="2348880"/>
            <a:ext cx="2145849" cy="375884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2" name="Espaço Reservado para Texto 8"/>
          <p:cNvSpPr>
            <a:spLocks noGrp="1"/>
          </p:cNvSpPr>
          <p:nvPr>
            <p:ph type="body" sz="quarter" idx="13"/>
          </p:nvPr>
        </p:nvSpPr>
        <p:spPr>
          <a:xfrm>
            <a:off x="3647728" y="2348880"/>
            <a:ext cx="2145849" cy="375884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3" name="Espaço Reservado para Texto 8"/>
          <p:cNvSpPr>
            <a:spLocks noGrp="1"/>
          </p:cNvSpPr>
          <p:nvPr>
            <p:ph type="body" sz="quarter" idx="14"/>
          </p:nvPr>
        </p:nvSpPr>
        <p:spPr>
          <a:xfrm>
            <a:off x="695400" y="2348880"/>
            <a:ext cx="2145849" cy="375884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5"/>
          </p:nvPr>
        </p:nvSpPr>
        <p:spPr>
          <a:xfrm>
            <a:off x="9521320" y="1760562"/>
            <a:ext cx="2145849" cy="586854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lang="en-US" sz="2400" b="1" kern="1200" dirty="0">
                <a:solidFill>
                  <a:srgbClr val="44546A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6" name="Espaço Reservado para Texto 8"/>
          <p:cNvSpPr>
            <a:spLocks noGrp="1"/>
          </p:cNvSpPr>
          <p:nvPr>
            <p:ph type="body" sz="quarter" idx="16"/>
          </p:nvPr>
        </p:nvSpPr>
        <p:spPr>
          <a:xfrm>
            <a:off x="6555344" y="1772816"/>
            <a:ext cx="2145849" cy="586854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lang="en-US" sz="2400" b="1" kern="1200" dirty="0">
                <a:solidFill>
                  <a:srgbClr val="44546A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7" name="Espaço Reservado para Texto 8"/>
          <p:cNvSpPr>
            <a:spLocks noGrp="1"/>
          </p:cNvSpPr>
          <p:nvPr>
            <p:ph type="body" sz="quarter" idx="17"/>
          </p:nvPr>
        </p:nvSpPr>
        <p:spPr>
          <a:xfrm>
            <a:off x="3648371" y="1772816"/>
            <a:ext cx="2145849" cy="586854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lang="en-US" sz="2400" b="1" kern="1200" dirty="0">
                <a:solidFill>
                  <a:srgbClr val="44546A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8" name="Espaço Reservado para Texto 8"/>
          <p:cNvSpPr>
            <a:spLocks noGrp="1"/>
          </p:cNvSpPr>
          <p:nvPr>
            <p:ph type="body" sz="quarter" idx="18"/>
          </p:nvPr>
        </p:nvSpPr>
        <p:spPr>
          <a:xfrm>
            <a:off x="685522" y="1772816"/>
            <a:ext cx="2166860" cy="586854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lang="en-US" sz="2400" b="1" kern="1200" dirty="0">
                <a:solidFill>
                  <a:srgbClr val="44546A"/>
                </a:solidFill>
                <a:latin typeface="+mn-lt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9" name="Espaço Reservado para Conteúdo 10"/>
          <p:cNvSpPr>
            <a:spLocks noGrp="1"/>
          </p:cNvSpPr>
          <p:nvPr>
            <p:ph sz="quarter" idx="19"/>
          </p:nvPr>
        </p:nvSpPr>
        <p:spPr>
          <a:xfrm>
            <a:off x="3357349" y="278929"/>
            <a:ext cx="5431809" cy="502121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lang="en-US" sz="3600" b="0" kern="1200" cap="all" baseline="0" dirty="0">
                <a:solidFill>
                  <a:srgbClr val="53C8E9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0" name="Espaço Reservado para Conteúdo 10"/>
          <p:cNvSpPr>
            <a:spLocks noGrp="1"/>
          </p:cNvSpPr>
          <p:nvPr>
            <p:ph sz="quarter" idx="20"/>
          </p:nvPr>
        </p:nvSpPr>
        <p:spPr>
          <a:xfrm>
            <a:off x="2451100" y="782191"/>
            <a:ext cx="7217012" cy="502121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329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e grafi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 userDrawn="1"/>
        </p:nvGrpSpPr>
        <p:grpSpPr>
          <a:xfrm>
            <a:off x="252562" y="1365250"/>
            <a:ext cx="11620990" cy="5118577"/>
            <a:chOff x="252562" y="1365250"/>
            <a:chExt cx="11620990" cy="5118577"/>
          </a:xfrm>
        </p:grpSpPr>
        <p:sp>
          <p:nvSpPr>
            <p:cNvPr id="7" name="Rectangle 66"/>
            <p:cNvSpPr/>
            <p:nvPr userDrawn="1"/>
          </p:nvSpPr>
          <p:spPr>
            <a:xfrm>
              <a:off x="252562" y="1365250"/>
              <a:ext cx="2771050" cy="5118577"/>
            </a:xfrm>
            <a:prstGeom prst="rect">
              <a:avLst/>
            </a:prstGeom>
            <a:noFill/>
            <a:ln w="38100">
              <a:solidFill>
                <a:srgbClr val="53C8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Rectangle 66"/>
            <p:cNvSpPr/>
            <p:nvPr userDrawn="1"/>
          </p:nvSpPr>
          <p:spPr>
            <a:xfrm>
              <a:off x="3202542" y="1365250"/>
              <a:ext cx="2771050" cy="5118577"/>
            </a:xfrm>
            <a:prstGeom prst="rect">
              <a:avLst/>
            </a:prstGeom>
            <a:noFill/>
            <a:ln w="38100">
              <a:solidFill>
                <a:srgbClr val="532D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66"/>
            <p:cNvSpPr/>
            <p:nvPr userDrawn="1"/>
          </p:nvSpPr>
          <p:spPr>
            <a:xfrm>
              <a:off x="6152522" y="1365250"/>
              <a:ext cx="2771050" cy="5118577"/>
            </a:xfrm>
            <a:prstGeom prst="rect">
              <a:avLst/>
            </a:prstGeom>
            <a:noFill/>
            <a:ln w="38100">
              <a:solidFill>
                <a:srgbClr val="53C8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Rectangle 66"/>
            <p:cNvSpPr/>
            <p:nvPr userDrawn="1"/>
          </p:nvSpPr>
          <p:spPr>
            <a:xfrm>
              <a:off x="9102502" y="1365250"/>
              <a:ext cx="2771050" cy="5118577"/>
            </a:xfrm>
            <a:prstGeom prst="rect">
              <a:avLst/>
            </a:prstGeom>
            <a:noFill/>
            <a:ln w="38100">
              <a:solidFill>
                <a:srgbClr val="532D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020617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0206471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Conector reto 13"/>
          <p:cNvCxnSpPr/>
          <p:nvPr userDrawn="1"/>
        </p:nvCxnSpPr>
        <p:spPr>
          <a:xfrm>
            <a:off x="436728" y="5172502"/>
            <a:ext cx="2402006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 userDrawn="1"/>
        </p:nvCxnSpPr>
        <p:spPr>
          <a:xfrm>
            <a:off x="3404409" y="5172502"/>
            <a:ext cx="2402006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 userDrawn="1"/>
        </p:nvCxnSpPr>
        <p:spPr>
          <a:xfrm>
            <a:off x="6339320" y="5172502"/>
            <a:ext cx="2402006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 userDrawn="1"/>
        </p:nvCxnSpPr>
        <p:spPr>
          <a:xfrm>
            <a:off x="9305296" y="5172502"/>
            <a:ext cx="2402006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Texto 8"/>
          <p:cNvSpPr>
            <a:spLocks noGrp="1"/>
          </p:cNvSpPr>
          <p:nvPr>
            <p:ph type="body" sz="quarter" idx="15"/>
          </p:nvPr>
        </p:nvSpPr>
        <p:spPr>
          <a:xfrm>
            <a:off x="422444" y="5301208"/>
            <a:ext cx="2457233" cy="10221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2" name="Espaço Reservado para Texto 8"/>
          <p:cNvSpPr>
            <a:spLocks noGrp="1"/>
          </p:cNvSpPr>
          <p:nvPr>
            <p:ph type="body" sz="quarter" idx="16"/>
          </p:nvPr>
        </p:nvSpPr>
        <p:spPr>
          <a:xfrm>
            <a:off x="3386992" y="5301208"/>
            <a:ext cx="2457233" cy="10221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3" name="Espaço Reservado para Texto 8"/>
          <p:cNvSpPr>
            <a:spLocks noGrp="1"/>
          </p:cNvSpPr>
          <p:nvPr>
            <p:ph type="body" sz="quarter" idx="17"/>
          </p:nvPr>
        </p:nvSpPr>
        <p:spPr>
          <a:xfrm>
            <a:off x="6312024" y="5301208"/>
            <a:ext cx="2457233" cy="10221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4" name="Espaço Reservado para Texto 8"/>
          <p:cNvSpPr>
            <a:spLocks noGrp="1"/>
          </p:cNvSpPr>
          <p:nvPr>
            <p:ph type="body" sz="quarter" idx="18"/>
          </p:nvPr>
        </p:nvSpPr>
        <p:spPr>
          <a:xfrm>
            <a:off x="9264352" y="5301208"/>
            <a:ext cx="2457233" cy="102211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6" name="Espaço Reservado para Gráfico 25"/>
          <p:cNvSpPr>
            <a:spLocks noGrp="1"/>
          </p:cNvSpPr>
          <p:nvPr>
            <p:ph type="chart" sz="quarter" idx="19"/>
          </p:nvPr>
        </p:nvSpPr>
        <p:spPr>
          <a:xfrm>
            <a:off x="422535" y="1514948"/>
            <a:ext cx="2470790" cy="35210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Espaço Reservado para Gráfico 25"/>
          <p:cNvSpPr>
            <a:spLocks noGrp="1"/>
          </p:cNvSpPr>
          <p:nvPr>
            <p:ph type="chart" sz="quarter" idx="20"/>
          </p:nvPr>
        </p:nvSpPr>
        <p:spPr>
          <a:xfrm>
            <a:off x="3373435" y="1514948"/>
            <a:ext cx="2470790" cy="35210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Espaço Reservado para Gráfico 25"/>
          <p:cNvSpPr>
            <a:spLocks noGrp="1"/>
          </p:cNvSpPr>
          <p:nvPr>
            <p:ph type="chart" sz="quarter" idx="21"/>
          </p:nvPr>
        </p:nvSpPr>
        <p:spPr>
          <a:xfrm>
            <a:off x="6312024" y="1514948"/>
            <a:ext cx="2470790" cy="35210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Espaço Reservado para Gráfico 25"/>
          <p:cNvSpPr>
            <a:spLocks noGrp="1"/>
          </p:cNvSpPr>
          <p:nvPr>
            <p:ph type="chart" sz="quarter" idx="22"/>
          </p:nvPr>
        </p:nvSpPr>
        <p:spPr>
          <a:xfrm>
            <a:off x="9264352" y="1514948"/>
            <a:ext cx="2470790" cy="35210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26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020617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0206471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Espaço Reservado para Tabela 3"/>
          <p:cNvSpPr>
            <a:spLocks noGrp="1"/>
          </p:cNvSpPr>
          <p:nvPr>
            <p:ph type="tbl" sz="quarter" idx="11"/>
          </p:nvPr>
        </p:nvSpPr>
        <p:spPr>
          <a:xfrm>
            <a:off x="244475" y="1456660"/>
            <a:ext cx="11280775" cy="511426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>
                <a:solidFill>
                  <a:srgbClr val="44546A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66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co e 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6"/>
          <p:cNvSpPr/>
          <p:nvPr userDrawn="1"/>
        </p:nvSpPr>
        <p:spPr>
          <a:xfrm>
            <a:off x="252561" y="1365250"/>
            <a:ext cx="5752453" cy="5118577"/>
          </a:xfrm>
          <a:prstGeom prst="rect">
            <a:avLst/>
          </a:prstGeom>
          <a:noFill/>
          <a:ln w="38100">
            <a:solidFill>
              <a:srgbClr val="53C8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020617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0206471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4" name="Conector reto 13"/>
          <p:cNvCxnSpPr/>
          <p:nvPr userDrawn="1"/>
        </p:nvCxnSpPr>
        <p:spPr>
          <a:xfrm>
            <a:off x="6660108" y="2374711"/>
            <a:ext cx="2402006" cy="0"/>
          </a:xfrm>
          <a:prstGeom prst="line">
            <a:avLst/>
          </a:prstGeom>
          <a:ln w="3175">
            <a:solidFill>
              <a:srgbClr val="957C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ço Reservado para Gráfico 25"/>
          <p:cNvSpPr>
            <a:spLocks noGrp="1"/>
          </p:cNvSpPr>
          <p:nvPr>
            <p:ph type="chart" sz="quarter" idx="19"/>
          </p:nvPr>
        </p:nvSpPr>
        <p:spPr>
          <a:xfrm>
            <a:off x="422535" y="1514948"/>
            <a:ext cx="5364116" cy="480396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20"/>
          </p:nvPr>
        </p:nvSpPr>
        <p:spPr>
          <a:xfrm>
            <a:off x="6700838" y="2524125"/>
            <a:ext cx="5145087" cy="4013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1" i="0" u="none" strike="noStrike" kern="1200" cap="none" spc="0" normalizeH="0" baseline="0" dirty="0" smtClean="0">
                <a:ln>
                  <a:noFill/>
                </a:ln>
                <a:solidFill>
                  <a:srgbClr val="53C8E9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355600" indent="-177800">
              <a:buClr>
                <a:srgbClr val="00968B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531813" indent="-176213">
              <a:buClr>
                <a:srgbClr val="00968B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723900" indent="-192088">
              <a:buClr>
                <a:srgbClr val="00968B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</p:txBody>
      </p:sp>
    </p:spTree>
    <p:extLst>
      <p:ext uri="{BB962C8B-B14F-4D97-AF65-F5344CB8AC3E}">
        <p14:creationId xmlns:p14="http://schemas.microsoft.com/office/powerpoint/2010/main" val="2040844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s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020617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0206471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20"/>
          </p:nvPr>
        </p:nvSpPr>
        <p:spPr>
          <a:xfrm>
            <a:off x="259096" y="1459599"/>
            <a:ext cx="4981644" cy="50230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1" i="0" u="none" strike="noStrike" kern="1200" cap="none" spc="0" normalizeH="0" baseline="0" dirty="0" smtClean="0">
                <a:ln>
                  <a:noFill/>
                </a:ln>
                <a:solidFill>
                  <a:srgbClr val="53C8E9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355600" indent="-177800">
              <a:buClr>
                <a:srgbClr val="53C8E9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531813" indent="-176213">
              <a:buClr>
                <a:srgbClr val="53C8E9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723900" indent="-192088">
              <a:buClr>
                <a:srgbClr val="53C8E9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</p:txBody>
      </p:sp>
      <p:sp>
        <p:nvSpPr>
          <p:cNvPr id="8" name="Espaço Reservado para Texto 3"/>
          <p:cNvSpPr>
            <a:spLocks noGrp="1"/>
          </p:cNvSpPr>
          <p:nvPr>
            <p:ph type="body" sz="quarter" idx="21"/>
          </p:nvPr>
        </p:nvSpPr>
        <p:spPr>
          <a:xfrm>
            <a:off x="6221170" y="1484784"/>
            <a:ext cx="5079176" cy="50230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1" i="0" u="none" strike="noStrike" kern="1200" cap="none" spc="0" normalizeH="0" baseline="0" dirty="0" smtClean="0">
                <a:ln>
                  <a:noFill/>
                </a:ln>
                <a:solidFill>
                  <a:srgbClr val="53C8E9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355600" indent="-177800">
              <a:buClr>
                <a:srgbClr val="53C8E9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531813" indent="-176213">
              <a:buClr>
                <a:srgbClr val="53C8E9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723900" indent="-192088">
              <a:buClr>
                <a:srgbClr val="53C8E9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</p:txBody>
      </p:sp>
      <p:cxnSp>
        <p:nvCxnSpPr>
          <p:cNvPr id="6" name="Conector reto 5"/>
          <p:cNvCxnSpPr/>
          <p:nvPr userDrawn="1"/>
        </p:nvCxnSpPr>
        <p:spPr>
          <a:xfrm>
            <a:off x="5718413" y="1446663"/>
            <a:ext cx="0" cy="5076967"/>
          </a:xfrm>
          <a:prstGeom prst="line">
            <a:avLst/>
          </a:prstGeom>
          <a:ln>
            <a:solidFill>
              <a:srgbClr val="53C8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203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xt 1 colu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020617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0206471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20"/>
          </p:nvPr>
        </p:nvSpPr>
        <p:spPr>
          <a:xfrm>
            <a:off x="259096" y="1760561"/>
            <a:ext cx="10167794" cy="47221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pt-BR" sz="2400" b="1" i="0" u="none" strike="noStrike" kern="1200" cap="none" spc="0" normalizeH="0" baseline="0" dirty="0" smtClean="0">
                <a:ln>
                  <a:noFill/>
                </a:ln>
                <a:solidFill>
                  <a:srgbClr val="53C8E9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355600" indent="-177800">
              <a:buClr>
                <a:srgbClr val="53C8E9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531813" indent="-176213">
              <a:buClr>
                <a:srgbClr val="53C8E9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723900" indent="-192088">
              <a:buClr>
                <a:srgbClr val="53C8E9"/>
              </a:buClr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</a:lstStyle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</p:txBody>
      </p:sp>
      <p:cxnSp>
        <p:nvCxnSpPr>
          <p:cNvPr id="6" name="Conector reto 5"/>
          <p:cNvCxnSpPr/>
          <p:nvPr userDrawn="1"/>
        </p:nvCxnSpPr>
        <p:spPr>
          <a:xfrm rot="5400000">
            <a:off x="2784144" y="-1091820"/>
            <a:ext cx="0" cy="5076967"/>
          </a:xfrm>
          <a:prstGeom prst="line">
            <a:avLst/>
          </a:prstGeom>
          <a:ln>
            <a:solidFill>
              <a:srgbClr val="53C8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5419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020617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0206471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Espaço Reservado para Gráfico 5"/>
          <p:cNvSpPr>
            <a:spLocks noGrp="1"/>
          </p:cNvSpPr>
          <p:nvPr>
            <p:ph type="chart" sz="quarter" idx="11"/>
          </p:nvPr>
        </p:nvSpPr>
        <p:spPr>
          <a:xfrm>
            <a:off x="327025" y="1323975"/>
            <a:ext cx="11477625" cy="515937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334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e t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041596" y="3020475"/>
            <a:ext cx="4692972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41300" y="3512880"/>
            <a:ext cx="4693107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4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Espaço Reservado para Imagem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786651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Espaço Reservado para Texto 8"/>
          <p:cNvSpPr>
            <a:spLocks noGrp="1"/>
          </p:cNvSpPr>
          <p:nvPr>
            <p:ph type="body" sz="quarter" idx="12"/>
          </p:nvPr>
        </p:nvSpPr>
        <p:spPr>
          <a:xfrm>
            <a:off x="6247524" y="533728"/>
            <a:ext cx="2705407" cy="235959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8" name="Espaço Reservado para Texto 8"/>
          <p:cNvSpPr>
            <a:spLocks noGrp="1"/>
          </p:cNvSpPr>
          <p:nvPr>
            <p:ph type="body" sz="quarter" idx="13"/>
          </p:nvPr>
        </p:nvSpPr>
        <p:spPr>
          <a:xfrm>
            <a:off x="6247524" y="4203510"/>
            <a:ext cx="2705407" cy="2361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4"/>
          </p:nvPr>
        </p:nvSpPr>
        <p:spPr>
          <a:xfrm>
            <a:off x="9192344" y="548680"/>
            <a:ext cx="2705407" cy="601589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607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e t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041596" y="3020475"/>
            <a:ext cx="4692972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041300" y="3512880"/>
            <a:ext cx="4693107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Espaço Reservado para Imagem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5786651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4"/>
          </p:nvPr>
        </p:nvSpPr>
        <p:spPr>
          <a:xfrm>
            <a:off x="6299200" y="548681"/>
            <a:ext cx="5598551" cy="19278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7" name="Espaço Reservado para Texto 8">
            <a:extLst>
              <a:ext uri="{FF2B5EF4-FFF2-40B4-BE49-F238E27FC236}">
                <a16:creationId xmlns:a16="http://schemas.microsoft.com/office/drawing/2014/main" id="{FA8D7868-F11B-4C77-AC6C-DB6C801203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99199" y="4446803"/>
            <a:ext cx="5598551" cy="19278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32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e tx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329404" y="3020475"/>
            <a:ext cx="1112106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29108" y="3512880"/>
            <a:ext cx="11121387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Espaço Reservado para Imagem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00250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4"/>
          </p:nvPr>
        </p:nvSpPr>
        <p:spPr>
          <a:xfrm>
            <a:off x="539664" y="4189863"/>
            <a:ext cx="3581960" cy="23855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0" name="Espaço Reservado para Texto 8"/>
          <p:cNvSpPr>
            <a:spLocks noGrp="1"/>
          </p:cNvSpPr>
          <p:nvPr>
            <p:ph type="body" sz="quarter" idx="15"/>
          </p:nvPr>
        </p:nvSpPr>
        <p:spPr>
          <a:xfrm>
            <a:off x="4433956" y="4189863"/>
            <a:ext cx="3581960" cy="23855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1" name="Espaço Reservado para Texto 8"/>
          <p:cNvSpPr>
            <a:spLocks noGrp="1"/>
          </p:cNvSpPr>
          <p:nvPr>
            <p:ph type="body" sz="quarter" idx="16"/>
          </p:nvPr>
        </p:nvSpPr>
        <p:spPr>
          <a:xfrm>
            <a:off x="8328248" y="4192632"/>
            <a:ext cx="3581960" cy="23855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cxnSp>
        <p:nvCxnSpPr>
          <p:cNvPr id="5" name="Conector reto 4"/>
          <p:cNvCxnSpPr/>
          <p:nvPr userDrawn="1"/>
        </p:nvCxnSpPr>
        <p:spPr>
          <a:xfrm>
            <a:off x="4285398" y="4189863"/>
            <a:ext cx="0" cy="2442949"/>
          </a:xfrm>
          <a:prstGeom prst="line">
            <a:avLst/>
          </a:prstGeom>
          <a:ln>
            <a:solidFill>
              <a:srgbClr val="53C8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 userDrawn="1"/>
        </p:nvCxnSpPr>
        <p:spPr>
          <a:xfrm>
            <a:off x="8184232" y="4189863"/>
            <a:ext cx="0" cy="2442949"/>
          </a:xfrm>
          <a:prstGeom prst="line">
            <a:avLst/>
          </a:prstGeom>
          <a:ln>
            <a:solidFill>
              <a:srgbClr val="53C8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946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s, txts e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4B0AC979-40BD-44EB-8FB4-D265E340446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49174" y="4125554"/>
            <a:ext cx="7001298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3200" kern="1200" cap="all" baseline="0" dirty="0" smtClean="0">
                <a:solidFill>
                  <a:srgbClr val="53C8E9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329404" y="3020475"/>
            <a:ext cx="1112106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29108" y="3512880"/>
            <a:ext cx="11121387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Espaço Reservado para Imagem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002507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quarter" idx="14"/>
          </p:nvPr>
        </p:nvSpPr>
        <p:spPr>
          <a:xfrm>
            <a:off x="539664" y="4189863"/>
            <a:ext cx="3581960" cy="23855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cxnSp>
        <p:nvCxnSpPr>
          <p:cNvPr id="5" name="Conector reto 4"/>
          <p:cNvCxnSpPr/>
          <p:nvPr userDrawn="1"/>
        </p:nvCxnSpPr>
        <p:spPr>
          <a:xfrm>
            <a:off x="4285398" y="4189863"/>
            <a:ext cx="0" cy="2442949"/>
          </a:xfrm>
          <a:prstGeom prst="line">
            <a:avLst/>
          </a:prstGeom>
          <a:ln>
            <a:solidFill>
              <a:srgbClr val="53C8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ço Reservado para Texto 8"/>
          <p:cNvSpPr>
            <a:spLocks noGrp="1"/>
          </p:cNvSpPr>
          <p:nvPr>
            <p:ph type="body" sz="quarter" idx="15" hasCustomPrompt="1"/>
          </p:nvPr>
        </p:nvSpPr>
        <p:spPr>
          <a:xfrm>
            <a:off x="4511824" y="6009069"/>
            <a:ext cx="1711555" cy="58279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texto mestre</a:t>
            </a:r>
            <a:endParaRPr lang="en-US" dirty="0"/>
          </a:p>
        </p:txBody>
      </p:sp>
      <p:sp>
        <p:nvSpPr>
          <p:cNvPr id="15" name="Espaço Reservado para Texto 8"/>
          <p:cNvSpPr>
            <a:spLocks noGrp="1"/>
          </p:cNvSpPr>
          <p:nvPr>
            <p:ph type="body" sz="quarter" idx="16" hasCustomPrompt="1"/>
          </p:nvPr>
        </p:nvSpPr>
        <p:spPr>
          <a:xfrm>
            <a:off x="6863650" y="6009069"/>
            <a:ext cx="1707144" cy="61009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texto mestre</a:t>
            </a:r>
            <a:endParaRPr lang="en-US" dirty="0"/>
          </a:p>
        </p:txBody>
      </p:sp>
      <p:sp>
        <p:nvSpPr>
          <p:cNvPr id="16" name="Espaço Reservado para Texto 8"/>
          <p:cNvSpPr>
            <a:spLocks noGrp="1"/>
          </p:cNvSpPr>
          <p:nvPr>
            <p:ph type="body" sz="quarter" idx="17" hasCustomPrompt="1"/>
          </p:nvPr>
        </p:nvSpPr>
        <p:spPr>
          <a:xfrm>
            <a:off x="9201829" y="6009068"/>
            <a:ext cx="1775520" cy="61009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texto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47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1571444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1571777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7" name="Grupo 6"/>
          <p:cNvGrpSpPr/>
          <p:nvPr userDrawn="1"/>
        </p:nvGrpSpPr>
        <p:grpSpPr>
          <a:xfrm>
            <a:off x="191575" y="1249354"/>
            <a:ext cx="4266591" cy="949953"/>
            <a:chOff x="339634" y="1358536"/>
            <a:chExt cx="4537166" cy="1010196"/>
          </a:xfrm>
          <a:solidFill>
            <a:srgbClr val="00CDBE"/>
          </a:solidFill>
        </p:grpSpPr>
        <p:sp>
          <p:nvSpPr>
            <p:cNvPr id="5" name="Retângulo 4"/>
            <p:cNvSpPr/>
            <p:nvPr userDrawn="1"/>
          </p:nvSpPr>
          <p:spPr>
            <a:xfrm>
              <a:off x="339634" y="1541418"/>
              <a:ext cx="4537166" cy="827314"/>
            </a:xfrm>
            <a:prstGeom prst="rect">
              <a:avLst/>
            </a:prstGeom>
            <a:solidFill>
              <a:srgbClr val="53C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Triângulo isósceles 5"/>
            <p:cNvSpPr/>
            <p:nvPr userDrawn="1"/>
          </p:nvSpPr>
          <p:spPr>
            <a:xfrm>
              <a:off x="609599" y="1358536"/>
              <a:ext cx="418011" cy="226423"/>
            </a:xfrm>
            <a:prstGeom prst="triangle">
              <a:avLst/>
            </a:prstGeom>
            <a:solidFill>
              <a:srgbClr val="53C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upo 7"/>
          <p:cNvGrpSpPr/>
          <p:nvPr userDrawn="1"/>
        </p:nvGrpSpPr>
        <p:grpSpPr>
          <a:xfrm>
            <a:off x="191575" y="2372348"/>
            <a:ext cx="4266591" cy="949953"/>
            <a:chOff x="339634" y="1358536"/>
            <a:chExt cx="4537166" cy="1010196"/>
          </a:xfrm>
          <a:solidFill>
            <a:srgbClr val="096A63"/>
          </a:solidFill>
        </p:grpSpPr>
        <p:sp>
          <p:nvSpPr>
            <p:cNvPr id="9" name="Retângulo 8"/>
            <p:cNvSpPr/>
            <p:nvPr userDrawn="1"/>
          </p:nvSpPr>
          <p:spPr>
            <a:xfrm>
              <a:off x="339634" y="1541418"/>
              <a:ext cx="4537166" cy="827314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Triângulo isósceles 9"/>
            <p:cNvSpPr/>
            <p:nvPr userDrawn="1"/>
          </p:nvSpPr>
          <p:spPr>
            <a:xfrm>
              <a:off x="609599" y="1358536"/>
              <a:ext cx="418011" cy="226423"/>
            </a:xfrm>
            <a:prstGeom prst="triangle">
              <a:avLst/>
            </a:prstGeom>
            <a:solidFill>
              <a:srgbClr val="4454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1" name="Grupo 10"/>
          <p:cNvGrpSpPr/>
          <p:nvPr userDrawn="1"/>
        </p:nvGrpSpPr>
        <p:grpSpPr>
          <a:xfrm>
            <a:off x="191575" y="3495342"/>
            <a:ext cx="4266591" cy="949953"/>
            <a:chOff x="339634" y="1358536"/>
            <a:chExt cx="4537166" cy="1010196"/>
          </a:xfrm>
          <a:solidFill>
            <a:srgbClr val="364354"/>
          </a:solidFill>
        </p:grpSpPr>
        <p:sp>
          <p:nvSpPr>
            <p:cNvPr id="12" name="Retângulo 11"/>
            <p:cNvSpPr/>
            <p:nvPr userDrawn="1"/>
          </p:nvSpPr>
          <p:spPr>
            <a:xfrm>
              <a:off x="339634" y="1541418"/>
              <a:ext cx="4537166" cy="827314"/>
            </a:xfrm>
            <a:prstGeom prst="rect">
              <a:avLst/>
            </a:prstGeom>
            <a:solidFill>
              <a:srgbClr val="532D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Triângulo isósceles 12"/>
            <p:cNvSpPr/>
            <p:nvPr userDrawn="1"/>
          </p:nvSpPr>
          <p:spPr>
            <a:xfrm>
              <a:off x="609599" y="1358536"/>
              <a:ext cx="418011" cy="226423"/>
            </a:xfrm>
            <a:prstGeom prst="triangle">
              <a:avLst/>
            </a:prstGeom>
            <a:solidFill>
              <a:srgbClr val="532D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" name="Grupo 13"/>
          <p:cNvGrpSpPr/>
          <p:nvPr userDrawn="1"/>
        </p:nvGrpSpPr>
        <p:grpSpPr>
          <a:xfrm>
            <a:off x="191575" y="4618334"/>
            <a:ext cx="4266591" cy="949953"/>
            <a:chOff x="339634" y="1358536"/>
            <a:chExt cx="4537166" cy="1010196"/>
          </a:xfrm>
          <a:solidFill>
            <a:srgbClr val="00968B"/>
          </a:solidFill>
        </p:grpSpPr>
        <p:sp>
          <p:nvSpPr>
            <p:cNvPr id="15" name="Retângulo 14"/>
            <p:cNvSpPr/>
            <p:nvPr userDrawn="1"/>
          </p:nvSpPr>
          <p:spPr>
            <a:xfrm>
              <a:off x="339634" y="1541418"/>
              <a:ext cx="4537166" cy="827314"/>
            </a:xfrm>
            <a:prstGeom prst="rect">
              <a:avLst/>
            </a:prstGeom>
            <a:solidFill>
              <a:srgbClr val="957C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6" name="Triângulo isósceles 15"/>
            <p:cNvSpPr/>
            <p:nvPr userDrawn="1"/>
          </p:nvSpPr>
          <p:spPr>
            <a:xfrm>
              <a:off x="609599" y="1358536"/>
              <a:ext cx="418011" cy="226423"/>
            </a:xfrm>
            <a:prstGeom prst="triangle">
              <a:avLst/>
            </a:prstGeom>
            <a:solidFill>
              <a:srgbClr val="957C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3" name="Grupo 22"/>
          <p:cNvGrpSpPr/>
          <p:nvPr userDrawn="1"/>
        </p:nvGrpSpPr>
        <p:grpSpPr>
          <a:xfrm>
            <a:off x="191344" y="2307599"/>
            <a:ext cx="11463843" cy="2250110"/>
            <a:chOff x="191345" y="2307599"/>
            <a:chExt cx="10741952" cy="2250110"/>
          </a:xfrm>
        </p:grpSpPr>
        <p:cxnSp>
          <p:nvCxnSpPr>
            <p:cNvPr id="17" name="Conector reto 16"/>
            <p:cNvCxnSpPr/>
            <p:nvPr userDrawn="1"/>
          </p:nvCxnSpPr>
          <p:spPr>
            <a:xfrm>
              <a:off x="191345" y="2307599"/>
              <a:ext cx="107419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 userDrawn="1"/>
          </p:nvCxnSpPr>
          <p:spPr>
            <a:xfrm>
              <a:off x="191345" y="3406575"/>
              <a:ext cx="107419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 userDrawn="1"/>
          </p:nvCxnSpPr>
          <p:spPr>
            <a:xfrm>
              <a:off x="191345" y="4557709"/>
              <a:ext cx="10741952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tângulo 20"/>
          <p:cNvSpPr/>
          <p:nvPr userDrawn="1"/>
        </p:nvSpPr>
        <p:spPr>
          <a:xfrm>
            <a:off x="218364" y="5704764"/>
            <a:ext cx="11436824" cy="1433015"/>
          </a:xfrm>
          <a:prstGeom prst="rect">
            <a:avLst/>
          </a:prstGeom>
          <a:noFill/>
          <a:ln w="38100">
            <a:solidFill>
              <a:srgbClr val="957C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etângulo 21"/>
          <p:cNvSpPr/>
          <p:nvPr userDrawn="1"/>
        </p:nvSpPr>
        <p:spPr>
          <a:xfrm>
            <a:off x="327546" y="5827594"/>
            <a:ext cx="887105" cy="887105"/>
          </a:xfrm>
          <a:prstGeom prst="rect">
            <a:avLst/>
          </a:prstGeom>
          <a:solidFill>
            <a:srgbClr val="532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Espaço Reservado para Texto 8"/>
          <p:cNvSpPr>
            <a:spLocks noGrp="1"/>
          </p:cNvSpPr>
          <p:nvPr>
            <p:ph type="body" sz="quarter" idx="15" hasCustomPrompt="1"/>
          </p:nvPr>
        </p:nvSpPr>
        <p:spPr>
          <a:xfrm>
            <a:off x="294665" y="1518956"/>
            <a:ext cx="4072619" cy="5827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2400" b="1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5" name="Espaço Reservado para Texto 8"/>
          <p:cNvSpPr>
            <a:spLocks noGrp="1"/>
          </p:cNvSpPr>
          <p:nvPr>
            <p:ph type="body" sz="quarter" idx="16" hasCustomPrompt="1"/>
          </p:nvPr>
        </p:nvSpPr>
        <p:spPr>
          <a:xfrm>
            <a:off x="294665" y="2640681"/>
            <a:ext cx="4072619" cy="5827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24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6" name="Espaço Reservado para Texto 8"/>
          <p:cNvSpPr>
            <a:spLocks noGrp="1"/>
          </p:cNvSpPr>
          <p:nvPr>
            <p:ph type="body" sz="quarter" idx="17" hasCustomPrompt="1"/>
          </p:nvPr>
        </p:nvSpPr>
        <p:spPr>
          <a:xfrm>
            <a:off x="294665" y="3792809"/>
            <a:ext cx="4072619" cy="5827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24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1" name="Espaço Reservado para Texto 8"/>
          <p:cNvSpPr>
            <a:spLocks noGrp="1"/>
          </p:cNvSpPr>
          <p:nvPr>
            <p:ph type="body" sz="quarter" idx="18" hasCustomPrompt="1"/>
          </p:nvPr>
        </p:nvSpPr>
        <p:spPr>
          <a:xfrm>
            <a:off x="294665" y="4872929"/>
            <a:ext cx="4072619" cy="58279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2400" b="1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2" name="Espaço Reservado para Texto 8"/>
          <p:cNvSpPr>
            <a:spLocks noGrp="1"/>
          </p:cNvSpPr>
          <p:nvPr>
            <p:ph type="body" sz="quarter" idx="19"/>
          </p:nvPr>
        </p:nvSpPr>
        <p:spPr>
          <a:xfrm>
            <a:off x="4655840" y="1419367"/>
            <a:ext cx="7047830" cy="777923"/>
          </a:xfrm>
          <a:prstGeom prst="rect">
            <a:avLst/>
          </a:prstGeom>
        </p:spPr>
        <p:txBody>
          <a:bodyPr anchor="t"/>
          <a:lstStyle>
            <a:lvl1pPr marL="177800" indent="-177800" algn="l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4" name="Espaço Reservado para Texto 8"/>
          <p:cNvSpPr>
            <a:spLocks noGrp="1"/>
          </p:cNvSpPr>
          <p:nvPr>
            <p:ph type="body" sz="quarter" idx="20"/>
          </p:nvPr>
        </p:nvSpPr>
        <p:spPr>
          <a:xfrm>
            <a:off x="4655840" y="2492896"/>
            <a:ext cx="7047830" cy="777923"/>
          </a:xfrm>
          <a:prstGeom prst="rect">
            <a:avLst/>
          </a:prstGeom>
        </p:spPr>
        <p:txBody>
          <a:bodyPr anchor="t"/>
          <a:lstStyle>
            <a:lvl1pPr marL="177800" indent="-177800" algn="l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5" name="Espaço Reservado para Texto 8"/>
          <p:cNvSpPr>
            <a:spLocks noGrp="1"/>
          </p:cNvSpPr>
          <p:nvPr>
            <p:ph type="body" sz="quarter" idx="21"/>
          </p:nvPr>
        </p:nvSpPr>
        <p:spPr>
          <a:xfrm>
            <a:off x="4655840" y="3645025"/>
            <a:ext cx="7047830" cy="777923"/>
          </a:xfrm>
          <a:prstGeom prst="rect">
            <a:avLst/>
          </a:prstGeom>
        </p:spPr>
        <p:txBody>
          <a:bodyPr anchor="t"/>
          <a:lstStyle>
            <a:lvl1pPr marL="177800" indent="-177800" algn="l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6" name="Espaço Reservado para Texto 8"/>
          <p:cNvSpPr>
            <a:spLocks noGrp="1"/>
          </p:cNvSpPr>
          <p:nvPr>
            <p:ph type="body" sz="quarter" idx="22"/>
          </p:nvPr>
        </p:nvSpPr>
        <p:spPr>
          <a:xfrm>
            <a:off x="4655840" y="4797152"/>
            <a:ext cx="7047830" cy="777923"/>
          </a:xfrm>
          <a:prstGeom prst="rect">
            <a:avLst/>
          </a:prstGeom>
        </p:spPr>
        <p:txBody>
          <a:bodyPr anchor="t"/>
          <a:lstStyle>
            <a:lvl1pPr marL="177800" indent="-177800" algn="l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7" name="Espaço Reservado para Texto 8"/>
          <p:cNvSpPr>
            <a:spLocks noGrp="1"/>
          </p:cNvSpPr>
          <p:nvPr>
            <p:ph type="body" sz="quarter" idx="23"/>
          </p:nvPr>
        </p:nvSpPr>
        <p:spPr>
          <a:xfrm>
            <a:off x="1380647" y="5849976"/>
            <a:ext cx="10124415" cy="86472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584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ix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1571444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1571777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313898" y="1392072"/>
            <a:ext cx="3540640" cy="5131557"/>
            <a:chOff x="464024" y="1392072"/>
            <a:chExt cx="3739486" cy="5131557"/>
          </a:xfrm>
        </p:grpSpPr>
        <p:grpSp>
          <p:nvGrpSpPr>
            <p:cNvPr id="9" name="Grupo 8"/>
            <p:cNvGrpSpPr/>
            <p:nvPr userDrawn="1"/>
          </p:nvGrpSpPr>
          <p:grpSpPr>
            <a:xfrm>
              <a:off x="464531" y="3419915"/>
              <a:ext cx="3725332" cy="3103714"/>
              <a:chOff x="383175" y="1358536"/>
              <a:chExt cx="4537166" cy="3780082"/>
            </a:xfrm>
            <a:solidFill>
              <a:srgbClr val="00CDBE"/>
            </a:solidFill>
          </p:grpSpPr>
          <p:sp>
            <p:nvSpPr>
              <p:cNvPr id="10" name="Retângulo 9"/>
              <p:cNvSpPr/>
              <p:nvPr userDrawn="1"/>
            </p:nvSpPr>
            <p:spPr>
              <a:xfrm>
                <a:off x="383175" y="1541418"/>
                <a:ext cx="4537166" cy="3597200"/>
              </a:xfrm>
              <a:prstGeom prst="rect">
                <a:avLst/>
              </a:prstGeom>
              <a:solidFill>
                <a:srgbClr val="53C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" name="Triângulo isósceles 10"/>
              <p:cNvSpPr/>
              <p:nvPr userDrawn="1"/>
            </p:nvSpPr>
            <p:spPr>
              <a:xfrm>
                <a:off x="2442752" y="1358536"/>
                <a:ext cx="418011" cy="226423"/>
              </a:xfrm>
              <a:prstGeom prst="triangle">
                <a:avLst/>
              </a:prstGeom>
              <a:solidFill>
                <a:srgbClr val="53C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tângulo 11"/>
            <p:cNvSpPr/>
            <p:nvPr userDrawn="1"/>
          </p:nvSpPr>
          <p:spPr>
            <a:xfrm>
              <a:off x="464024" y="1392072"/>
              <a:ext cx="3739486" cy="5090615"/>
            </a:xfrm>
            <a:prstGeom prst="rect">
              <a:avLst/>
            </a:prstGeom>
            <a:noFill/>
            <a:ln w="76200">
              <a:solidFill>
                <a:srgbClr val="53C8E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2" name="Grupo 21"/>
          <p:cNvGrpSpPr/>
          <p:nvPr userDrawn="1"/>
        </p:nvGrpSpPr>
        <p:grpSpPr>
          <a:xfrm>
            <a:off x="4173279" y="1392072"/>
            <a:ext cx="3540640" cy="5131557"/>
            <a:chOff x="4583832" y="1412776"/>
            <a:chExt cx="3739486" cy="5131557"/>
          </a:xfrm>
        </p:grpSpPr>
        <p:grpSp>
          <p:nvGrpSpPr>
            <p:cNvPr id="13" name="Grupo 12"/>
            <p:cNvGrpSpPr/>
            <p:nvPr userDrawn="1"/>
          </p:nvGrpSpPr>
          <p:grpSpPr>
            <a:xfrm>
              <a:off x="4584339" y="3440619"/>
              <a:ext cx="3725332" cy="3103714"/>
              <a:chOff x="383175" y="1358536"/>
              <a:chExt cx="4537166" cy="3780082"/>
            </a:xfrm>
            <a:solidFill>
              <a:srgbClr val="00CDBE"/>
            </a:solidFill>
          </p:grpSpPr>
          <p:sp>
            <p:nvSpPr>
              <p:cNvPr id="14" name="Retângulo 13"/>
              <p:cNvSpPr/>
              <p:nvPr userDrawn="1"/>
            </p:nvSpPr>
            <p:spPr>
              <a:xfrm>
                <a:off x="383175" y="1541418"/>
                <a:ext cx="4537166" cy="3597200"/>
              </a:xfrm>
              <a:prstGeom prst="rect">
                <a:avLst/>
              </a:prstGeom>
              <a:solidFill>
                <a:srgbClr val="957C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Triângulo isósceles 14"/>
              <p:cNvSpPr/>
              <p:nvPr userDrawn="1"/>
            </p:nvSpPr>
            <p:spPr>
              <a:xfrm>
                <a:off x="2442752" y="1358536"/>
                <a:ext cx="418011" cy="226423"/>
              </a:xfrm>
              <a:prstGeom prst="triangle">
                <a:avLst/>
              </a:prstGeom>
              <a:solidFill>
                <a:srgbClr val="957C9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tângulo 15"/>
            <p:cNvSpPr/>
            <p:nvPr userDrawn="1"/>
          </p:nvSpPr>
          <p:spPr>
            <a:xfrm>
              <a:off x="4583832" y="1412776"/>
              <a:ext cx="3739486" cy="5090615"/>
            </a:xfrm>
            <a:prstGeom prst="rect">
              <a:avLst/>
            </a:prstGeom>
            <a:noFill/>
            <a:ln w="76200">
              <a:solidFill>
                <a:srgbClr val="957C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21" name="Grupo 20"/>
          <p:cNvGrpSpPr/>
          <p:nvPr userDrawn="1"/>
        </p:nvGrpSpPr>
        <p:grpSpPr>
          <a:xfrm>
            <a:off x="8032661" y="1392072"/>
            <a:ext cx="3540640" cy="5131557"/>
            <a:chOff x="8616280" y="1412776"/>
            <a:chExt cx="3739486" cy="5131557"/>
          </a:xfrm>
        </p:grpSpPr>
        <p:grpSp>
          <p:nvGrpSpPr>
            <p:cNvPr id="17" name="Grupo 16"/>
            <p:cNvGrpSpPr/>
            <p:nvPr userDrawn="1"/>
          </p:nvGrpSpPr>
          <p:grpSpPr>
            <a:xfrm>
              <a:off x="8616787" y="3440619"/>
              <a:ext cx="3725332" cy="3103714"/>
              <a:chOff x="383175" y="1358536"/>
              <a:chExt cx="4537166" cy="3780082"/>
            </a:xfrm>
            <a:solidFill>
              <a:srgbClr val="00CDBE"/>
            </a:solidFill>
          </p:grpSpPr>
          <p:sp>
            <p:nvSpPr>
              <p:cNvPr id="18" name="Retângulo 17"/>
              <p:cNvSpPr/>
              <p:nvPr userDrawn="1"/>
            </p:nvSpPr>
            <p:spPr>
              <a:xfrm>
                <a:off x="383175" y="1541418"/>
                <a:ext cx="4537166" cy="3597200"/>
              </a:xfrm>
              <a:prstGeom prst="rect">
                <a:avLst/>
              </a:prstGeom>
              <a:solidFill>
                <a:srgbClr val="532D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Triângulo isósceles 18"/>
              <p:cNvSpPr/>
              <p:nvPr userDrawn="1"/>
            </p:nvSpPr>
            <p:spPr>
              <a:xfrm>
                <a:off x="2442752" y="1358536"/>
                <a:ext cx="418011" cy="226423"/>
              </a:xfrm>
              <a:prstGeom prst="triangle">
                <a:avLst/>
              </a:prstGeom>
              <a:solidFill>
                <a:srgbClr val="532D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Retângulo 19"/>
            <p:cNvSpPr/>
            <p:nvPr userDrawn="1"/>
          </p:nvSpPr>
          <p:spPr>
            <a:xfrm>
              <a:off x="8616280" y="1412776"/>
              <a:ext cx="3739486" cy="5090615"/>
            </a:xfrm>
            <a:prstGeom prst="rect">
              <a:avLst/>
            </a:prstGeom>
            <a:noFill/>
            <a:ln w="76200">
              <a:solidFill>
                <a:srgbClr val="532D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5" name="Espaço Reservado para Texto 8"/>
          <p:cNvSpPr>
            <a:spLocks noGrp="1"/>
          </p:cNvSpPr>
          <p:nvPr>
            <p:ph type="body" sz="quarter" idx="23"/>
          </p:nvPr>
        </p:nvSpPr>
        <p:spPr>
          <a:xfrm>
            <a:off x="370713" y="3789164"/>
            <a:ext cx="3396070" cy="2611636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6" name="Espaço Reservado para Texto 8"/>
          <p:cNvSpPr>
            <a:spLocks noGrp="1"/>
          </p:cNvSpPr>
          <p:nvPr>
            <p:ph type="body" sz="quarter" idx="24"/>
          </p:nvPr>
        </p:nvSpPr>
        <p:spPr>
          <a:xfrm>
            <a:off x="4258100" y="3789164"/>
            <a:ext cx="3361761" cy="2611636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7" name="Espaço Reservado para Texto 8"/>
          <p:cNvSpPr>
            <a:spLocks noGrp="1"/>
          </p:cNvSpPr>
          <p:nvPr>
            <p:ph type="body" sz="quarter" idx="25"/>
          </p:nvPr>
        </p:nvSpPr>
        <p:spPr>
          <a:xfrm>
            <a:off x="8112224" y="3789164"/>
            <a:ext cx="3396070" cy="2611636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24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716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1571444" cy="663575"/>
          </a:xfrm>
          <a:prstGeom prst="rect">
            <a:avLst/>
          </a:prstGeom>
        </p:spPr>
        <p:txBody>
          <a:bodyPr/>
          <a:lstStyle>
            <a:lvl1pPr algn="ctr"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1571777" cy="4505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Espaço Reservado para SmartArt 2"/>
          <p:cNvSpPr>
            <a:spLocks noGrp="1"/>
          </p:cNvSpPr>
          <p:nvPr>
            <p:ph type="dgm" sz="quarter" idx="11"/>
          </p:nvPr>
        </p:nvSpPr>
        <p:spPr>
          <a:xfrm>
            <a:off x="204788" y="1309688"/>
            <a:ext cx="9635248" cy="525462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546A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5" name="Conector reto 4"/>
          <p:cNvCxnSpPr/>
          <p:nvPr userDrawn="1"/>
        </p:nvCxnSpPr>
        <p:spPr>
          <a:xfrm>
            <a:off x="9990161" y="1296537"/>
            <a:ext cx="0" cy="5268036"/>
          </a:xfrm>
          <a:prstGeom prst="line">
            <a:avLst/>
          </a:prstGeom>
          <a:ln>
            <a:solidFill>
              <a:srgbClr val="4454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spaço Reservado para Texto 8"/>
          <p:cNvSpPr>
            <a:spLocks noGrp="1"/>
          </p:cNvSpPr>
          <p:nvPr>
            <p:ph type="body" sz="quarter" idx="23"/>
          </p:nvPr>
        </p:nvSpPr>
        <p:spPr>
          <a:xfrm>
            <a:off x="10115214" y="1687408"/>
            <a:ext cx="1812929" cy="714597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9" name="Espaço Reservado para Texto 8"/>
          <p:cNvSpPr>
            <a:spLocks noGrp="1"/>
          </p:cNvSpPr>
          <p:nvPr>
            <p:ph type="body" sz="quarter" idx="24"/>
          </p:nvPr>
        </p:nvSpPr>
        <p:spPr>
          <a:xfrm>
            <a:off x="10128448" y="2996952"/>
            <a:ext cx="1812929" cy="714597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0" name="Espaço Reservado para Texto 8"/>
          <p:cNvSpPr>
            <a:spLocks noGrp="1"/>
          </p:cNvSpPr>
          <p:nvPr>
            <p:ph type="body" sz="quarter" idx="25"/>
          </p:nvPr>
        </p:nvSpPr>
        <p:spPr>
          <a:xfrm>
            <a:off x="10128448" y="4293096"/>
            <a:ext cx="1812929" cy="714597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1" name="Espaço Reservado para Texto 8"/>
          <p:cNvSpPr>
            <a:spLocks noGrp="1"/>
          </p:cNvSpPr>
          <p:nvPr>
            <p:ph type="body" sz="quarter" idx="26"/>
          </p:nvPr>
        </p:nvSpPr>
        <p:spPr>
          <a:xfrm>
            <a:off x="10128448" y="5805264"/>
            <a:ext cx="1812929" cy="714597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192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 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020617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0206471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Espaço Reservado para Tabela 5"/>
          <p:cNvSpPr>
            <a:spLocks noGrp="1"/>
          </p:cNvSpPr>
          <p:nvPr>
            <p:ph type="tbl" sz="quarter" idx="11"/>
          </p:nvPr>
        </p:nvSpPr>
        <p:spPr>
          <a:xfrm>
            <a:off x="341194" y="1937981"/>
            <a:ext cx="9485195" cy="46136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8" name="Espaço Reservado para SmartArt 7"/>
          <p:cNvSpPr>
            <a:spLocks noGrp="1"/>
          </p:cNvSpPr>
          <p:nvPr>
            <p:ph type="dgm" sz="quarter" idx="12"/>
          </p:nvPr>
        </p:nvSpPr>
        <p:spPr>
          <a:xfrm>
            <a:off x="1774209" y="1404938"/>
            <a:ext cx="8079404" cy="519396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800">
                <a:solidFill>
                  <a:srgbClr val="364354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720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0206177" cy="663575"/>
          </a:xfrm>
          <a:prstGeom prst="rect">
            <a:avLst/>
          </a:prstGeom>
        </p:spPr>
        <p:txBody>
          <a:bodyPr/>
          <a:lstStyle>
            <a:lvl1pPr>
              <a:defRPr sz="3600" b="0" cap="all" baseline="0">
                <a:solidFill>
                  <a:srgbClr val="53C8E9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0206471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rgbClr val="44546A"/>
                </a:solidFill>
                <a:latin typeface="+mn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12" name="Grupo 11"/>
          <p:cNvGrpSpPr/>
          <p:nvPr userDrawn="1"/>
        </p:nvGrpSpPr>
        <p:grpSpPr>
          <a:xfrm>
            <a:off x="-83127" y="3494719"/>
            <a:ext cx="12352712" cy="550204"/>
            <a:chOff x="-83127" y="3125585"/>
            <a:chExt cx="12352712" cy="550204"/>
          </a:xfrm>
        </p:grpSpPr>
        <p:cxnSp>
          <p:nvCxnSpPr>
            <p:cNvPr id="6" name="Conector reto 5"/>
            <p:cNvCxnSpPr/>
            <p:nvPr userDrawn="1"/>
          </p:nvCxnSpPr>
          <p:spPr>
            <a:xfrm>
              <a:off x="-83127" y="3125585"/>
              <a:ext cx="12352712" cy="0"/>
            </a:xfrm>
            <a:prstGeom prst="line">
              <a:avLst/>
            </a:prstGeom>
            <a:ln w="3810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to 6"/>
            <p:cNvCxnSpPr/>
            <p:nvPr userDrawn="1"/>
          </p:nvCxnSpPr>
          <p:spPr>
            <a:xfrm>
              <a:off x="-38792" y="3675789"/>
              <a:ext cx="12269585" cy="0"/>
            </a:xfrm>
            <a:prstGeom prst="line">
              <a:avLst/>
            </a:prstGeom>
            <a:ln w="38100">
              <a:solidFill>
                <a:srgbClr val="53C8E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Espaço Reservado para Texto 8"/>
          <p:cNvSpPr>
            <a:spLocks noGrp="1"/>
          </p:cNvSpPr>
          <p:nvPr>
            <p:ph type="body" sz="quarter" idx="23"/>
          </p:nvPr>
        </p:nvSpPr>
        <p:spPr>
          <a:xfrm>
            <a:off x="680268" y="3491345"/>
            <a:ext cx="1812929" cy="56526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1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8" name="Espaço Reservado para Texto 8"/>
          <p:cNvSpPr>
            <a:spLocks noGrp="1"/>
          </p:cNvSpPr>
          <p:nvPr>
            <p:ph type="body" sz="quarter" idx="24"/>
          </p:nvPr>
        </p:nvSpPr>
        <p:spPr>
          <a:xfrm>
            <a:off x="3563832" y="3481789"/>
            <a:ext cx="1812929" cy="56526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1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19" name="Espaço Reservado para Texto 8"/>
          <p:cNvSpPr>
            <a:spLocks noGrp="1"/>
          </p:cNvSpPr>
          <p:nvPr>
            <p:ph type="body" sz="quarter" idx="25"/>
          </p:nvPr>
        </p:nvSpPr>
        <p:spPr>
          <a:xfrm>
            <a:off x="6447396" y="3481789"/>
            <a:ext cx="1812929" cy="56526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1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20" name="Espaço Reservado para Texto 8"/>
          <p:cNvSpPr>
            <a:spLocks noGrp="1"/>
          </p:cNvSpPr>
          <p:nvPr>
            <p:ph type="body" sz="quarter" idx="26"/>
          </p:nvPr>
        </p:nvSpPr>
        <p:spPr>
          <a:xfrm>
            <a:off x="9330961" y="3481789"/>
            <a:ext cx="1812929" cy="56526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1" i="0" u="none" strike="noStrike" kern="1200" cap="none" spc="0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grpSp>
        <p:nvGrpSpPr>
          <p:cNvPr id="23" name="Grupo 22"/>
          <p:cNvGrpSpPr/>
          <p:nvPr userDrawn="1"/>
        </p:nvGrpSpPr>
        <p:grpSpPr>
          <a:xfrm>
            <a:off x="674102" y="1670858"/>
            <a:ext cx="1828030" cy="1752086"/>
            <a:chOff x="674102" y="1330037"/>
            <a:chExt cx="1828030" cy="1752086"/>
          </a:xfrm>
        </p:grpSpPr>
        <p:sp>
          <p:nvSpPr>
            <p:cNvPr id="21" name="Retângulo 20"/>
            <p:cNvSpPr/>
            <p:nvPr userDrawn="1"/>
          </p:nvSpPr>
          <p:spPr>
            <a:xfrm>
              <a:off x="674102" y="1330037"/>
              <a:ext cx="1828030" cy="1619120"/>
            </a:xfrm>
            <a:prstGeom prst="rect">
              <a:avLst/>
            </a:prstGeom>
            <a:solidFill>
              <a:srgbClr val="53C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Triângulo isósceles 21"/>
            <p:cNvSpPr/>
            <p:nvPr userDrawn="1"/>
          </p:nvSpPr>
          <p:spPr>
            <a:xfrm rot="10800000">
              <a:off x="1425634" y="2896214"/>
              <a:ext cx="324966" cy="185909"/>
            </a:xfrm>
            <a:prstGeom prst="triangle">
              <a:avLst/>
            </a:prstGeom>
            <a:solidFill>
              <a:srgbClr val="53C8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upo 23"/>
          <p:cNvGrpSpPr/>
          <p:nvPr userDrawn="1"/>
        </p:nvGrpSpPr>
        <p:grpSpPr>
          <a:xfrm rot="10800000">
            <a:off x="3558774" y="4099310"/>
            <a:ext cx="1828030" cy="1752086"/>
            <a:chOff x="674102" y="1330037"/>
            <a:chExt cx="1828030" cy="1752086"/>
          </a:xfrm>
          <a:solidFill>
            <a:srgbClr val="00CDBE"/>
          </a:solidFill>
        </p:grpSpPr>
        <p:sp>
          <p:nvSpPr>
            <p:cNvPr id="25" name="Retângulo 24"/>
            <p:cNvSpPr/>
            <p:nvPr userDrawn="1"/>
          </p:nvSpPr>
          <p:spPr>
            <a:xfrm>
              <a:off x="674102" y="1330037"/>
              <a:ext cx="1828030" cy="1619120"/>
            </a:xfrm>
            <a:prstGeom prst="rect">
              <a:avLst/>
            </a:prstGeom>
            <a:solidFill>
              <a:srgbClr val="957C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Triângulo isósceles 25"/>
            <p:cNvSpPr/>
            <p:nvPr userDrawn="1"/>
          </p:nvSpPr>
          <p:spPr>
            <a:xfrm rot="10800000">
              <a:off x="1425634" y="2896214"/>
              <a:ext cx="324966" cy="185909"/>
            </a:xfrm>
            <a:prstGeom prst="triangle">
              <a:avLst/>
            </a:prstGeom>
            <a:solidFill>
              <a:srgbClr val="957C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7" name="Grupo 26"/>
          <p:cNvGrpSpPr/>
          <p:nvPr userDrawn="1"/>
        </p:nvGrpSpPr>
        <p:grpSpPr>
          <a:xfrm rot="10800000">
            <a:off x="9552384" y="4201869"/>
            <a:ext cx="1828030" cy="1752086"/>
            <a:chOff x="674102" y="1330037"/>
            <a:chExt cx="1828030" cy="1752086"/>
          </a:xfrm>
          <a:solidFill>
            <a:srgbClr val="320D7B"/>
          </a:solidFill>
        </p:grpSpPr>
        <p:sp>
          <p:nvSpPr>
            <p:cNvPr id="28" name="Retângulo 27"/>
            <p:cNvSpPr/>
            <p:nvPr userDrawn="1"/>
          </p:nvSpPr>
          <p:spPr>
            <a:xfrm>
              <a:off x="674102" y="1330037"/>
              <a:ext cx="1828030" cy="1619120"/>
            </a:xfrm>
            <a:prstGeom prst="rect">
              <a:avLst/>
            </a:prstGeom>
            <a:solidFill>
              <a:srgbClr val="532D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Triângulo isósceles 28"/>
            <p:cNvSpPr/>
            <p:nvPr userDrawn="1"/>
          </p:nvSpPr>
          <p:spPr>
            <a:xfrm rot="10800000">
              <a:off x="1425634" y="2896214"/>
              <a:ext cx="324966" cy="185909"/>
            </a:xfrm>
            <a:prstGeom prst="triangle">
              <a:avLst/>
            </a:prstGeom>
            <a:solidFill>
              <a:srgbClr val="532D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0" name="Grupo 29"/>
          <p:cNvGrpSpPr/>
          <p:nvPr userDrawn="1"/>
        </p:nvGrpSpPr>
        <p:grpSpPr>
          <a:xfrm>
            <a:off x="6423110" y="1670858"/>
            <a:ext cx="1828030" cy="1752086"/>
            <a:chOff x="674102" y="1330037"/>
            <a:chExt cx="1828030" cy="1752086"/>
          </a:xfrm>
          <a:solidFill>
            <a:srgbClr val="364354"/>
          </a:solidFill>
        </p:grpSpPr>
        <p:sp>
          <p:nvSpPr>
            <p:cNvPr id="31" name="Retângulo 30"/>
            <p:cNvSpPr/>
            <p:nvPr userDrawn="1"/>
          </p:nvSpPr>
          <p:spPr>
            <a:xfrm>
              <a:off x="674102" y="1330037"/>
              <a:ext cx="1828030" cy="1619120"/>
            </a:xfrm>
            <a:prstGeom prst="rect">
              <a:avLst/>
            </a:prstGeom>
            <a:solidFill>
              <a:srgbClr val="4454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Triângulo isósceles 31"/>
            <p:cNvSpPr/>
            <p:nvPr userDrawn="1"/>
          </p:nvSpPr>
          <p:spPr>
            <a:xfrm rot="10800000">
              <a:off x="1425634" y="2896214"/>
              <a:ext cx="324966" cy="185909"/>
            </a:xfrm>
            <a:prstGeom prst="triangle">
              <a:avLst/>
            </a:prstGeom>
            <a:solidFill>
              <a:srgbClr val="4454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3" name="Espaço Reservado para Texto 8"/>
          <p:cNvSpPr>
            <a:spLocks noGrp="1"/>
          </p:cNvSpPr>
          <p:nvPr>
            <p:ph type="body" sz="quarter" idx="27"/>
          </p:nvPr>
        </p:nvSpPr>
        <p:spPr>
          <a:xfrm>
            <a:off x="794662" y="1794108"/>
            <a:ext cx="1582778" cy="137304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4" name="Espaço Reservado para Texto 8"/>
          <p:cNvSpPr>
            <a:spLocks noGrp="1"/>
          </p:cNvSpPr>
          <p:nvPr>
            <p:ph type="body" sz="quarter" idx="28"/>
          </p:nvPr>
        </p:nvSpPr>
        <p:spPr>
          <a:xfrm>
            <a:off x="6561300" y="1786849"/>
            <a:ext cx="1582778" cy="137304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5" name="Espaço Reservado para Texto 8"/>
          <p:cNvSpPr>
            <a:spLocks noGrp="1"/>
          </p:cNvSpPr>
          <p:nvPr>
            <p:ph type="body" sz="quarter" idx="29"/>
          </p:nvPr>
        </p:nvSpPr>
        <p:spPr>
          <a:xfrm>
            <a:off x="3694797" y="4379137"/>
            <a:ext cx="1582778" cy="137304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  <p:sp>
        <p:nvSpPr>
          <p:cNvPr id="36" name="Espaço Reservado para Texto 8"/>
          <p:cNvSpPr>
            <a:spLocks noGrp="1"/>
          </p:cNvSpPr>
          <p:nvPr>
            <p:ph type="body" sz="quarter" idx="30"/>
          </p:nvPr>
        </p:nvSpPr>
        <p:spPr>
          <a:xfrm>
            <a:off x="9696400" y="4462265"/>
            <a:ext cx="1582778" cy="137304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5000"/>
              </a:lnSpc>
              <a:spcBef>
                <a:spcPts val="0"/>
              </a:spcBef>
              <a:buFontTx/>
              <a:buNone/>
              <a:defRPr kumimoji="0" lang="pt-BR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1pPr>
            <a:lvl2pPr marL="4572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2pPr>
            <a:lvl3pPr marL="9144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3pPr>
            <a:lvl4pPr marL="1371600" indent="0">
              <a:buFontTx/>
              <a:buNone/>
              <a:defRPr kumimoji="0" lang="pt-BR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4pPr>
            <a:lvl5pPr marL="1828800" indent="0">
              <a:buFontTx/>
              <a:buNone/>
              <a:defRPr kumimoji="0" lang="en-US" sz="1251" b="0" i="0" u="none" strike="noStrike" kern="1200" cap="none" spc="0" normalizeH="0" baseline="0" dirty="0" smtClean="0">
                <a:ln>
                  <a:noFill/>
                </a:ln>
                <a:solidFill>
                  <a:srgbClr val="1B1314"/>
                </a:solidFill>
                <a:effectLst/>
                <a:uLnTx/>
                <a:uFillTx/>
                <a:latin typeface="+mn-lt"/>
                <a:ea typeface="ＭＳ Ｐゴシック" panose="020B0600070205080204" pitchFamily="34" charset="-128"/>
                <a:cs typeface="+mn-cs"/>
              </a:defRPr>
            </a:lvl5pPr>
          </a:lstStyle>
          <a:p>
            <a:pPr lvl="0"/>
            <a:r>
              <a:rPr lang="pt-BR" dirty="0"/>
              <a:t>Clique para editar o texto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8808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517502" y="3671166"/>
            <a:ext cx="5156996" cy="106020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75000"/>
              </a:lnSpc>
              <a:defRPr b="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1" hasCustomPrompt="1"/>
          </p:nvPr>
        </p:nvSpPr>
        <p:spPr>
          <a:xfrm>
            <a:off x="4710113" y="468313"/>
            <a:ext cx="2743200" cy="264636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3800" b="1">
                <a:solidFill>
                  <a:srgbClr val="00968B"/>
                </a:solidFill>
              </a:defRPr>
            </a:lvl1pPr>
          </a:lstStyle>
          <a:p>
            <a:pPr lvl="0"/>
            <a:r>
              <a:rPr lang="pt-BR" dirty="0"/>
              <a:t>CLIQUE PARA EDITAR O TEXTO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417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Espaço Reservado para Conteúdo 7"/>
          <p:cNvSpPr>
            <a:spLocks noGrp="1"/>
          </p:cNvSpPr>
          <p:nvPr>
            <p:ph sz="quarter" idx="11" hasCustomPrompt="1"/>
          </p:nvPr>
        </p:nvSpPr>
        <p:spPr>
          <a:xfrm>
            <a:off x="473581" y="3057091"/>
            <a:ext cx="4338116" cy="6699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pt-BR" sz="4800" kern="1200" smtClean="0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pt-BR" dirty="0"/>
              <a:t>CLIQUE PARA EDITAR O TEXTO</a:t>
            </a:r>
            <a:endParaRPr lang="en-US" dirty="0"/>
          </a:p>
        </p:txBody>
      </p:sp>
      <p:sp>
        <p:nvSpPr>
          <p:cNvPr id="6" name="Espaço Reservado para Conteúdo 7"/>
          <p:cNvSpPr>
            <a:spLocks noGrp="1"/>
          </p:cNvSpPr>
          <p:nvPr>
            <p:ph sz="quarter" idx="12" hasCustomPrompt="1"/>
          </p:nvPr>
        </p:nvSpPr>
        <p:spPr>
          <a:xfrm>
            <a:off x="473581" y="3692537"/>
            <a:ext cx="4320362" cy="5250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3600" kern="1200" dirty="0">
                <a:solidFill>
                  <a:schemeClr val="bg1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pt-BR" dirty="0"/>
              <a:t>CLIQUE PARA EDITAR O TEXTO</a:t>
            </a:r>
            <a:endParaRPr lang="en-US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3" hasCustomPrompt="1"/>
          </p:nvPr>
        </p:nvSpPr>
        <p:spPr>
          <a:xfrm>
            <a:off x="473580" y="4226266"/>
            <a:ext cx="4320362" cy="5250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 sz="1400" b="1" kern="1200" spc="300" dirty="0">
                <a:solidFill>
                  <a:schemeClr val="accent6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pt-BR" dirty="0"/>
              <a:t>CLIQUE PARA EDITAR O TEXTO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353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852912" y="1708135"/>
            <a:ext cx="4669655" cy="1060205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75000"/>
              </a:lnSpc>
              <a:defRPr sz="3600" b="0" cap="all" baseline="0">
                <a:solidFill>
                  <a:srgbClr val="532D6D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6428AA-D6A3-40DF-BCAB-B87155F7D34B}"/>
              </a:ext>
            </a:extLst>
          </p:cNvPr>
          <p:cNvSpPr/>
          <p:nvPr userDrawn="1"/>
        </p:nvSpPr>
        <p:spPr>
          <a:xfrm>
            <a:off x="0" y="5696338"/>
            <a:ext cx="12192000" cy="1161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7887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51983" y="154446"/>
            <a:ext cx="10206177" cy="663575"/>
          </a:xfrm>
          <a:prstGeom prst="rect">
            <a:avLst/>
          </a:prstGeom>
        </p:spPr>
        <p:txBody>
          <a:bodyPr/>
          <a:lstStyle>
            <a:lvl1pPr>
              <a:defRPr b="0"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1688" y="646851"/>
            <a:ext cx="10206471" cy="4505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2pPr>
            <a:lvl3pPr marL="9144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3pPr>
            <a:lvl4pPr marL="1371600" indent="0">
              <a:buNone/>
              <a:defRPr lang="en-US" sz="2800" kern="1200" cap="all" baseline="0" dirty="0" smtClean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4pPr>
            <a:lvl5pPr marL="1828800" indent="0">
              <a:buNone/>
              <a:defRPr lang="en-US" sz="2800" kern="1200" cap="all" baseline="0" dirty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638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 sz="7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pt-PT" altLang="pt-PT" sz="1000" dirty="0">
              <a:latin typeface="+mn-lt"/>
            </a:endParaRPr>
          </a:p>
          <a:p>
            <a:pPr>
              <a:defRPr/>
            </a:pPr>
            <a:fld id="{255506BD-997E-4B1E-B250-2102F0FBC60B}" type="slidenum">
              <a:rPr lang="pt-PT" altLang="pt-PT"/>
              <a:pPr>
                <a:defRPr/>
              </a:pPr>
              <a:t>‹nº›</a:t>
            </a:fld>
            <a:endParaRPr lang="pt-PT" altLang="pt-PT" dirty="0"/>
          </a:p>
          <a:p>
            <a:pPr>
              <a:defRPr/>
            </a:pPr>
            <a:r>
              <a:rPr lang="pt-PT" altLang="pt-PT" dirty="0"/>
              <a:t>DAM 1T 2012</a:t>
            </a:r>
          </a:p>
        </p:txBody>
      </p:sp>
    </p:spTree>
    <p:extLst>
      <p:ext uri="{BB962C8B-B14F-4D97-AF65-F5344CB8AC3E}">
        <p14:creationId xmlns:p14="http://schemas.microsoft.com/office/powerpoint/2010/main" val="17154381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Tabela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pt-PT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 sz="7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endParaRPr lang="pt-PT" altLang="pt-PT" sz="1000" dirty="0">
              <a:latin typeface="+mn-lt"/>
            </a:endParaRPr>
          </a:p>
          <a:p>
            <a:pPr>
              <a:defRPr/>
            </a:pPr>
            <a:fld id="{43AAD9D9-EE7A-49FE-8B56-AD6DCB10DB6E}" type="slidenum">
              <a:rPr lang="pt-PT" altLang="pt-PT"/>
              <a:pPr>
                <a:defRPr/>
              </a:pPr>
              <a:t>‹nº›</a:t>
            </a:fld>
            <a:endParaRPr lang="pt-PT" altLang="pt-PT" dirty="0"/>
          </a:p>
          <a:p>
            <a:pPr>
              <a:defRPr/>
            </a:pPr>
            <a:r>
              <a:rPr lang="pt-PT" altLang="pt-PT" dirty="0"/>
              <a:t>DAM 1T 2012</a:t>
            </a:r>
          </a:p>
        </p:txBody>
      </p:sp>
    </p:spTree>
    <p:extLst>
      <p:ext uri="{BB962C8B-B14F-4D97-AF65-F5344CB8AC3E}">
        <p14:creationId xmlns:p14="http://schemas.microsoft.com/office/powerpoint/2010/main" val="2148489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74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80" r:id="rId5"/>
    <p:sldLayoutId id="2147483655" r:id="rId6"/>
    <p:sldLayoutId id="2147483681" r:id="rId7"/>
    <p:sldLayoutId id="2147483656" r:id="rId8"/>
    <p:sldLayoutId id="2147483650" r:id="rId9"/>
    <p:sldLayoutId id="2147483679" r:id="rId10"/>
    <p:sldLayoutId id="2147483659" r:id="rId11"/>
    <p:sldLayoutId id="2147483664" r:id="rId12"/>
    <p:sldLayoutId id="2147483665" r:id="rId13"/>
    <p:sldLayoutId id="2147483657" r:id="rId14"/>
    <p:sldLayoutId id="2147483660" r:id="rId15"/>
    <p:sldLayoutId id="2147483662" r:id="rId16"/>
    <p:sldLayoutId id="2147483661" r:id="rId17"/>
    <p:sldLayoutId id="2147483663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58" r:id="rId27"/>
    <p:sldLayoutId id="2147483684" r:id="rId28"/>
    <p:sldLayoutId id="2147483685" r:id="rId2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o Texto 5">
            <a:extLst>
              <a:ext uri="{FF2B5EF4-FFF2-40B4-BE49-F238E27FC236}">
                <a16:creationId xmlns:a16="http://schemas.microsoft.com/office/drawing/2014/main" id="{0BE94181-3F94-48E6-9E4F-B182DCFE89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234" y="3502705"/>
            <a:ext cx="8789666" cy="926419"/>
          </a:xfrm>
        </p:spPr>
        <p:txBody>
          <a:bodyPr/>
          <a:lstStyle/>
          <a:p>
            <a:r>
              <a:rPr lang="pt-PT" dirty="0" err="1"/>
              <a:t>Uic</a:t>
            </a:r>
            <a:endParaRPr lang="pt-PT" dirty="0"/>
          </a:p>
          <a:p>
            <a:r>
              <a:rPr lang="pt-PT" dirty="0"/>
              <a:t>Unidade de investigação clínica</a:t>
            </a:r>
          </a:p>
          <a:p>
            <a:r>
              <a:rPr lang="pt-PT" dirty="0"/>
              <a:t>Infarmed, </a:t>
            </a:r>
            <a:r>
              <a:rPr lang="pt-PT" dirty="0" err="1"/>
              <a:t>i.p</a:t>
            </a:r>
            <a:r>
              <a:rPr lang="pt-PT" dirty="0"/>
              <a:t>.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010B8B30-62CB-49C1-A1C9-EEFE42B78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Resultados operacionais</a:t>
            </a:r>
          </a:p>
        </p:txBody>
      </p:sp>
      <p:sp>
        <p:nvSpPr>
          <p:cNvPr id="7" name="Marcador de Posição do Texto 6">
            <a:extLst>
              <a:ext uri="{FF2B5EF4-FFF2-40B4-BE49-F238E27FC236}">
                <a16:creationId xmlns:a16="http://schemas.microsoft.com/office/drawing/2014/main" id="{4A660752-ABF0-487B-9D2B-7DEF2D611D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t-PT" dirty="0"/>
              <a:t>2T 2026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7D60D98-33C1-4DCD-8309-8FD7107FF1F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383" b="-8823"/>
          <a:stretch/>
        </p:blipFill>
        <p:spPr bwMode="auto">
          <a:xfrm>
            <a:off x="4213385" y="5895975"/>
            <a:ext cx="1757363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43EB6A1-4677-445C-B381-174C894A9BF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55" b="4412"/>
          <a:stretch/>
        </p:blipFill>
        <p:spPr bwMode="auto">
          <a:xfrm>
            <a:off x="6221254" y="5895975"/>
            <a:ext cx="1947862" cy="619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6722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0"/>
          <p:cNvSpPr>
            <a:spLocks noChangeArrowheads="1"/>
          </p:cNvSpPr>
          <p:nvPr/>
        </p:nvSpPr>
        <p:spPr bwMode="auto">
          <a:xfrm>
            <a:off x="0" y="-87682"/>
            <a:ext cx="8229600" cy="77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2600" b="1" dirty="0">
                <a:latin typeface="Verdana" panose="020B0604030504040204" pitchFamily="34" charset="0"/>
              </a:rPr>
              <a:t> </a:t>
            </a:r>
            <a:r>
              <a:rPr lang="pt-PT" altLang="pt-PT" sz="3600" cap="all" dirty="0">
                <a:solidFill>
                  <a:srgbClr val="53C8E9"/>
                </a:solidFill>
                <a:latin typeface="+mn-lt"/>
                <a:ea typeface="+mj-ea"/>
                <a:cs typeface="+mj-cs"/>
              </a:rPr>
              <a:t>ENSAIOS CLÍNICOS </a:t>
            </a:r>
            <a:r>
              <a:rPr lang="pt-PT" altLang="pt-PT" sz="3600" b="1" cap="all" dirty="0">
                <a:solidFill>
                  <a:srgbClr val="532D6D"/>
                </a:solidFill>
                <a:latin typeface="+mn-lt"/>
                <a:ea typeface="+mj-ea"/>
                <a:cs typeface="+mj-cs"/>
              </a:rPr>
              <a:t>UIC</a:t>
            </a:r>
            <a:endParaRPr lang="pt-PT" altLang="pt-PT" sz="4800" dirty="0">
              <a:latin typeface="Verdana" panose="020B0604030504040204" pitchFamily="34" charset="0"/>
            </a:endParaRPr>
          </a:p>
        </p:txBody>
      </p:sp>
      <p:graphicFrame>
        <p:nvGraphicFramePr>
          <p:cNvPr id="10" name="Group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353788"/>
              </p:ext>
            </p:extLst>
          </p:nvPr>
        </p:nvGraphicFramePr>
        <p:xfrm>
          <a:off x="878463" y="1752671"/>
          <a:ext cx="9439820" cy="2638615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bg2"/>
                  </a:outerShdw>
                </a:effectLst>
              </a:tblPr>
              <a:tblGrid>
                <a:gridCol w="4920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6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593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Tipo de Processo</a:t>
                      </a:r>
                    </a:p>
                  </a:txBody>
                  <a:tcPr marL="90000" marR="90000" marT="46756" marB="4675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∑ </a:t>
                      </a:r>
                      <a:r>
                        <a:rPr kumimoji="0" 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Times New Roman" pitchFamily="18" charset="0"/>
                          <a:cs typeface="Arial" charset="0"/>
                        </a:rPr>
                        <a:t>2026 </a:t>
                      </a: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Processos  concluídos 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Concluídos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 médio de conclusão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(dias de calendário)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55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Ensaio Clínico – </a:t>
                      </a:r>
                      <a:r>
                        <a:rPr kumimoji="0" lang="pt-PT" altLang="pt-PT" sz="13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Parte I</a:t>
                      </a:r>
                      <a:r>
                        <a:rPr kumimoji="0" lang="pt-PT" altLang="pt-PT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- PT EMC e EMR</a:t>
                      </a:r>
                    </a:p>
                  </a:txBody>
                  <a:tcPr marL="90000" marR="90000" marT="46756" marB="4675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87</a:t>
                      </a:r>
                      <a:endParaRPr kumimoji="0" lang="pt-PT" altLang="pt-PT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(1T 38 + 2T 49)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107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1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Ensaio Clínico Multinacional – Parte I – PT EMR</a:t>
                      </a:r>
                    </a:p>
                  </a:txBody>
                  <a:tcPr marL="90000" marR="90000" marT="46756" marB="4675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(1T 4 + 2T 5)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118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1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Ensaio Clínico </a:t>
                      </a:r>
                      <a:r>
                        <a:rPr kumimoji="0" lang="pt-PT" altLang="pt-PT" sz="105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Mononacional</a:t>
                      </a:r>
                      <a:r>
                        <a:rPr kumimoji="0" lang="pt-PT" altLang="pt-PT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 – Parte I – PT EMR</a:t>
                      </a:r>
                    </a:p>
                  </a:txBody>
                  <a:tcPr marL="90000" marR="90000" marT="46756" marB="4675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kumimoji="0" lang="pt-PT" altLang="pt-PT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(1T 3 + 2T 4)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83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5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Ensaio Clínico Multinacional – Parte I – PT EMC</a:t>
                      </a:r>
                    </a:p>
                  </a:txBody>
                  <a:tcPr marL="90000" marR="90000" marT="46756" marB="4675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71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pt-PT" alt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1T 31 + 2T 40)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1156426"/>
                  </a:ext>
                </a:extLst>
              </a:tr>
            </a:tbl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4B02CD32-A63C-45FD-B991-BFDF8FCF6360}"/>
              </a:ext>
            </a:extLst>
          </p:cNvPr>
          <p:cNvSpPr/>
          <p:nvPr/>
        </p:nvSpPr>
        <p:spPr>
          <a:xfrm>
            <a:off x="577794" y="688932"/>
            <a:ext cx="9849722" cy="450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Pedidos de AEC/Adição de PT como EM ao abrigo do Regulamento Europeu nº 536/2014 de 16 de abril </a:t>
            </a:r>
          </a:p>
        </p:txBody>
      </p:sp>
      <p:sp>
        <p:nvSpPr>
          <p:cNvPr id="6" name="Text Box 51">
            <a:extLst>
              <a:ext uri="{FF2B5EF4-FFF2-40B4-BE49-F238E27FC236}">
                <a16:creationId xmlns:a16="http://schemas.microsoft.com/office/drawing/2014/main" id="{3F1743B8-FB29-4CE7-A0F4-AE470EB78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794" y="4521160"/>
            <a:ext cx="11036412" cy="225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pt-PT" sz="900" dirty="0"/>
              <a:t>Notas: </a:t>
            </a:r>
          </a:p>
          <a:p>
            <a:pPr lvl="0"/>
            <a:r>
              <a:rPr lang="pt-PT" sz="900" dirty="0"/>
              <a:t>EMC – Estado Membro em Causa e EMR – Estado Membro Relator</a:t>
            </a:r>
          </a:p>
          <a:p>
            <a:pPr lvl="0">
              <a:buNone/>
            </a:pPr>
            <a:endParaRPr lang="pt-PT" sz="900" dirty="0"/>
          </a:p>
          <a:p>
            <a:pPr lvl="0" algn="just"/>
            <a:r>
              <a:rPr lang="pt-PT" sz="900" dirty="0"/>
              <a:t>De acordo com os prazos definidos no Regulamento Europeu nº 536/2014 de 16 de abril, o prazo de resposta a Pedidos de Autorização de Ensaio Clínico é 106 dias de calendário, o qual inclui as fases de validação, avaliação e decisão bem como os respetivos pedidos de elementos. Este prazo pode ser estendido por 50 dias para determinados medicamentos experimentais conforme definido nos Regulamentos Europeus nº 536/2014 de 16 de abril e nº 726/2004 de 31 de março. Definido o intervalo de cumprimento para decisão sobre novos EC </a:t>
            </a:r>
            <a:r>
              <a:rPr lang="pt-PT" sz="900" b="1" u="sng" dirty="0"/>
              <a:t>90 -121 dias </a:t>
            </a:r>
            <a:r>
              <a:rPr lang="pt-PT" sz="900" dirty="0"/>
              <a:t>considerando a aplicação das seguintes regras a nível Europeu:</a:t>
            </a:r>
          </a:p>
          <a:p>
            <a:pPr lvl="1" algn="just"/>
            <a:r>
              <a:rPr lang="pt-PT" sz="900" dirty="0"/>
              <a:t>Cada etapa do processo cumpre com os requisitos estabelecidos no Regulamento Europeu nº 1182/71 de 3 de junho, ou seja, um prazo não pode ser definido no fim de semana ou nos feriados e deve incluir no mínimo dois dias de calendário. </a:t>
            </a:r>
          </a:p>
          <a:p>
            <a:pPr lvl="1" algn="just"/>
            <a:r>
              <a:rPr lang="pt-PT" sz="900" dirty="0"/>
              <a:t>Os prazos de validação incluem os feriados nacionais de todos os EMC envolvidos no processo e os prazos de avaliação apenas os do EMR.</a:t>
            </a:r>
          </a:p>
          <a:p>
            <a:pPr lvl="1" algn="just"/>
            <a:r>
              <a:rPr lang="pt-PT" sz="900" dirty="0"/>
              <a:t>No período de 22 de dezembro a 8 de janeiro (</a:t>
            </a:r>
            <a:r>
              <a:rPr lang="pt-PT" sz="900" i="1" dirty="0" err="1"/>
              <a:t>Winter</a:t>
            </a:r>
            <a:r>
              <a:rPr lang="pt-PT" sz="900" i="1" dirty="0"/>
              <a:t> </a:t>
            </a:r>
            <a:r>
              <a:rPr lang="pt-PT" sz="900" i="1" dirty="0" err="1"/>
              <a:t>Clock</a:t>
            </a:r>
            <a:r>
              <a:rPr lang="pt-PT" sz="900" i="1" dirty="0"/>
              <a:t> stop) </a:t>
            </a:r>
            <a:r>
              <a:rPr lang="pt-PT" sz="900" dirty="0"/>
              <a:t>não podem ser definidos prazos.</a:t>
            </a:r>
          </a:p>
          <a:p>
            <a:pPr lvl="1" algn="just"/>
            <a:r>
              <a:rPr lang="pt-PT" sz="900" b="1" u="sng" dirty="0"/>
              <a:t>O tempo médio de conclusão de ensaios clínicos </a:t>
            </a:r>
            <a:r>
              <a:rPr lang="pt-PT" sz="900" b="1" u="sng" dirty="0" err="1"/>
              <a:t>mononacionas</a:t>
            </a:r>
            <a:r>
              <a:rPr lang="pt-PT" sz="900" b="1" u="sng" dirty="0"/>
              <a:t> PT-EMR foi calculado sem inclusão do tempo de </a:t>
            </a:r>
            <a:r>
              <a:rPr lang="pt-PT" sz="900" b="1" i="1" u="sng" dirty="0" err="1"/>
              <a:t>Winter</a:t>
            </a:r>
            <a:r>
              <a:rPr lang="pt-PT" sz="900" b="1" i="1" u="sng" dirty="0"/>
              <a:t> </a:t>
            </a:r>
            <a:r>
              <a:rPr lang="pt-PT" sz="900" b="1" i="1" u="sng" dirty="0" err="1"/>
              <a:t>clock</a:t>
            </a:r>
            <a:r>
              <a:rPr lang="pt-PT" sz="900" b="1" i="1" u="sng" dirty="0"/>
              <a:t> stop e </a:t>
            </a:r>
            <a:r>
              <a:rPr lang="pt-PT" sz="900" b="1" u="sng" dirty="0"/>
              <a:t>tempo utilizado pelo promotor</a:t>
            </a:r>
            <a:r>
              <a:rPr lang="pt-PT" sz="900" b="1" i="1" u="sng" dirty="0"/>
              <a:t>, </a:t>
            </a:r>
            <a:r>
              <a:rPr lang="pt-PT" sz="900" b="1" u="sng" dirty="0"/>
              <a:t>nos casos aplicáveis</a:t>
            </a:r>
          </a:p>
          <a:p>
            <a:pPr lvl="1" algn="just"/>
            <a:r>
              <a:rPr lang="pt-PT" sz="900" b="1" u="sng" dirty="0"/>
              <a:t>Não são considerados, para cálculo do tempo médio de conclusão de ensaios clínicos </a:t>
            </a:r>
            <a:r>
              <a:rPr lang="pt-PT" sz="900" b="1" u="sng" dirty="0" err="1"/>
              <a:t>mononacionais</a:t>
            </a:r>
            <a:r>
              <a:rPr lang="pt-PT" sz="900" b="1" u="sng" dirty="0"/>
              <a:t> PT-EMR, os </a:t>
            </a:r>
            <a:r>
              <a:rPr lang="pt-PT" sz="900" b="1" u="sng" dirty="0" err="1"/>
              <a:t>ECs</a:t>
            </a:r>
            <a:r>
              <a:rPr lang="pt-PT" sz="900" b="1" u="sng" dirty="0"/>
              <a:t> com medicamentos de origem química que sejam </a:t>
            </a:r>
            <a:r>
              <a:rPr lang="pt-PT" sz="900" b="1" u="sng" dirty="0" err="1"/>
              <a:t>oligonucleótidos</a:t>
            </a:r>
            <a:r>
              <a:rPr lang="pt-PT" sz="900" b="1" u="sng" dirty="0"/>
              <a:t>, origem biológica, </a:t>
            </a:r>
            <a:r>
              <a:rPr lang="pt-PT" sz="900" b="1" u="sng" dirty="0" err="1"/>
              <a:t>ATMPs</a:t>
            </a:r>
            <a:r>
              <a:rPr lang="pt-PT" sz="900" b="1" u="sng" dirty="0"/>
              <a:t>, </a:t>
            </a:r>
            <a:r>
              <a:rPr lang="pt-PT" sz="900" b="1" u="sng" dirty="0" err="1"/>
              <a:t>GMOs</a:t>
            </a:r>
            <a:r>
              <a:rPr lang="pt-PT" sz="900" b="1" u="sng" dirty="0"/>
              <a:t>, Bacteriófagos ou FIH – critério do indicador BSC</a:t>
            </a:r>
          </a:p>
        </p:txBody>
      </p:sp>
    </p:spTree>
    <p:extLst>
      <p:ext uri="{BB962C8B-B14F-4D97-AF65-F5344CB8AC3E}">
        <p14:creationId xmlns:p14="http://schemas.microsoft.com/office/powerpoint/2010/main" val="671546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100208"/>
            <a:ext cx="8916443" cy="77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2600" b="1" dirty="0">
                <a:latin typeface="Verdana" panose="020B0604030504040204" pitchFamily="34" charset="0"/>
              </a:rPr>
              <a:t> </a:t>
            </a:r>
            <a:r>
              <a:rPr lang="pt-PT" altLang="pt-PT" sz="3600" cap="all" dirty="0">
                <a:solidFill>
                  <a:srgbClr val="53C8E9"/>
                </a:solidFill>
                <a:latin typeface="+mn-lt"/>
                <a:ea typeface="+mj-ea"/>
                <a:cs typeface="+mj-cs"/>
              </a:rPr>
              <a:t>PROCESSOS DE AUTORIZAÇÃO EC </a:t>
            </a:r>
            <a:r>
              <a:rPr lang="pt-PT" altLang="pt-PT" sz="3600" b="1" cap="all" dirty="0">
                <a:solidFill>
                  <a:srgbClr val="532D6D"/>
                </a:solidFill>
                <a:latin typeface="+mn-lt"/>
                <a:ea typeface="+mj-ea"/>
                <a:cs typeface="+mj-cs"/>
              </a:rPr>
              <a:t>UIC</a:t>
            </a:r>
            <a:r>
              <a:rPr lang="pt-PT" altLang="pt-PT" sz="4800" dirty="0">
                <a:latin typeface="Verdana" panose="020B0604030504040204" pitchFamily="34" charset="0"/>
              </a:rPr>
              <a:t> </a:t>
            </a:r>
          </a:p>
        </p:txBody>
      </p:sp>
      <p:graphicFrame>
        <p:nvGraphicFramePr>
          <p:cNvPr id="7" name="Group 1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314712"/>
              </p:ext>
            </p:extLst>
          </p:nvPr>
        </p:nvGraphicFramePr>
        <p:xfrm>
          <a:off x="728869" y="1586935"/>
          <a:ext cx="10495722" cy="3982249"/>
        </p:xfrm>
        <a:graphic>
          <a:graphicData uri="http://schemas.openxmlformats.org/drawingml/2006/table">
            <a:tbl>
              <a:tblPr/>
              <a:tblGrid>
                <a:gridCol w="2131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0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89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81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743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723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133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Pedido de Autorização de EC (PAEC) – Parte I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2T 2025</a:t>
                      </a: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∑ 2026</a:t>
                      </a:r>
                      <a:endParaRPr kumimoji="0" lang="pt-PT" altLang="pt-PT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3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de submetidos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3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de cancelados</a:t>
                      </a:r>
                      <a:endParaRPr kumimoji="0" lang="pt-PT" altLang="pt-PT" sz="1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Verdana" panose="020B060403050404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79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de invalidados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6057080"/>
                  </a:ext>
                </a:extLst>
              </a:tr>
              <a:tr h="430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de caducados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038996"/>
                  </a:ext>
                </a:extLst>
              </a:tr>
              <a:tr h="4301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com pedido de elementos</a:t>
                      </a:r>
                      <a:endParaRPr kumimoji="0" lang="pt-PT" altLang="pt-PT" sz="1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Verdana" panose="020B060403050404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9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total de Conclusões  Aceitáveis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2739589"/>
                  </a:ext>
                </a:extLst>
              </a:tr>
              <a:tr h="4356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Nº de Conclusões não Aceitáveis 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801635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Tempo médio de resposta (dias de calendário)</a:t>
                      </a:r>
                      <a:endParaRPr kumimoji="0" lang="pt-PT" altLang="pt-PT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91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114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102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A2D4BE9C-84C2-4879-BA9B-D8B2CF0854CC}"/>
              </a:ext>
            </a:extLst>
          </p:cNvPr>
          <p:cNvSpPr/>
          <p:nvPr/>
        </p:nvSpPr>
        <p:spPr>
          <a:xfrm>
            <a:off x="728869" y="688932"/>
            <a:ext cx="10495722" cy="450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Pedidos de AEC/Adição de PT como EM ao abrigo do Regulamento Europeu nº 536/2014 de 16 de abril 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6731B2A7-D59B-4B5D-A5A9-2553EAA31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947743"/>
              </p:ext>
            </p:extLst>
          </p:nvPr>
        </p:nvGraphicFramePr>
        <p:xfrm>
          <a:off x="728869" y="5735982"/>
          <a:ext cx="10495722" cy="87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165">
                  <a:extLst>
                    <a:ext uri="{9D8B030D-6E8A-4147-A177-3AD203B41FA5}">
                      <a16:colId xmlns:a16="http://schemas.microsoft.com/office/drawing/2014/main" val="1277677898"/>
                    </a:ext>
                  </a:extLst>
                </a:gridCol>
                <a:gridCol w="1434517">
                  <a:extLst>
                    <a:ext uri="{9D8B030D-6E8A-4147-A177-3AD203B41FA5}">
                      <a16:colId xmlns:a16="http://schemas.microsoft.com/office/drawing/2014/main" val="353914968"/>
                    </a:ext>
                  </a:extLst>
                </a:gridCol>
                <a:gridCol w="1434518">
                  <a:extLst>
                    <a:ext uri="{9D8B030D-6E8A-4147-A177-3AD203B41FA5}">
                      <a16:colId xmlns:a16="http://schemas.microsoft.com/office/drawing/2014/main" val="2327990073"/>
                    </a:ext>
                  </a:extLst>
                </a:gridCol>
                <a:gridCol w="1258348">
                  <a:extLst>
                    <a:ext uri="{9D8B030D-6E8A-4147-A177-3AD203B41FA5}">
                      <a16:colId xmlns:a16="http://schemas.microsoft.com/office/drawing/2014/main" val="2167483285"/>
                    </a:ext>
                  </a:extLst>
                </a:gridCol>
                <a:gridCol w="1484852">
                  <a:extLst>
                    <a:ext uri="{9D8B030D-6E8A-4147-A177-3AD203B41FA5}">
                      <a16:colId xmlns:a16="http://schemas.microsoft.com/office/drawing/2014/main" val="1152552614"/>
                    </a:ext>
                  </a:extLst>
                </a:gridCol>
                <a:gridCol w="1384183">
                  <a:extLst>
                    <a:ext uri="{9D8B030D-6E8A-4147-A177-3AD203B41FA5}">
                      <a16:colId xmlns:a16="http://schemas.microsoft.com/office/drawing/2014/main" val="782898860"/>
                    </a:ext>
                  </a:extLst>
                </a:gridCol>
                <a:gridCol w="1359139">
                  <a:extLst>
                    <a:ext uri="{9D8B030D-6E8A-4147-A177-3AD203B41FA5}">
                      <a16:colId xmlns:a16="http://schemas.microsoft.com/office/drawing/2014/main" val="3201202350"/>
                    </a:ext>
                  </a:extLst>
                </a:gridCol>
              </a:tblGrid>
              <a:tr h="379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2T</a:t>
                      </a: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2025</a:t>
                      </a: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∑ 2026</a:t>
                      </a:r>
                      <a:endParaRPr kumimoji="0" lang="pt-PT" altLang="pt-PT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746784"/>
                  </a:ext>
                </a:extLst>
              </a:tr>
              <a:tr h="4953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Nº de EC Autorizados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780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84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0987" y="-100208"/>
            <a:ext cx="8229600" cy="814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3600" cap="all" dirty="0">
                <a:solidFill>
                  <a:srgbClr val="53C8E9"/>
                </a:solidFill>
                <a:latin typeface="+mn-lt"/>
                <a:ea typeface="+mj-ea"/>
                <a:cs typeface="+mj-cs"/>
              </a:rPr>
              <a:t>FASES - EC SUBMETIDOS </a:t>
            </a:r>
            <a:r>
              <a:rPr lang="pt-PT" altLang="pt-PT" sz="3600" b="1" cap="all" dirty="0">
                <a:solidFill>
                  <a:srgbClr val="532D6D"/>
                </a:solidFill>
                <a:latin typeface="+mn-lt"/>
                <a:ea typeface="+mj-ea"/>
                <a:cs typeface="+mj-cs"/>
              </a:rPr>
              <a:t>UIC</a:t>
            </a:r>
            <a:r>
              <a:rPr lang="pt-PT" altLang="pt-PT" sz="4800" dirty="0">
                <a:latin typeface="Verdana" panose="020B0604030504040204" pitchFamily="34" charset="0"/>
              </a:rPr>
              <a:t> 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00A6215-38C9-4EF1-B735-4E379573D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395041"/>
              </p:ext>
            </p:extLst>
          </p:nvPr>
        </p:nvGraphicFramePr>
        <p:xfrm>
          <a:off x="2243931" y="1682981"/>
          <a:ext cx="7704137" cy="3492038"/>
        </p:xfrm>
        <a:graphic>
          <a:graphicData uri="http://schemas.openxmlformats.org/drawingml/2006/table">
            <a:tbl>
              <a:tblPr/>
              <a:tblGrid>
                <a:gridCol w="1222375">
                  <a:extLst>
                    <a:ext uri="{9D8B030D-6E8A-4147-A177-3AD203B41FA5}">
                      <a16:colId xmlns:a16="http://schemas.microsoft.com/office/drawing/2014/main" val="2573037147"/>
                    </a:ext>
                  </a:extLst>
                </a:gridCol>
                <a:gridCol w="1258094">
                  <a:extLst>
                    <a:ext uri="{9D8B030D-6E8A-4147-A177-3AD203B41FA5}">
                      <a16:colId xmlns:a16="http://schemas.microsoft.com/office/drawing/2014/main" val="85123263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775526402"/>
                    </a:ext>
                  </a:extLst>
                </a:gridCol>
                <a:gridCol w="942181">
                  <a:extLst>
                    <a:ext uri="{9D8B030D-6E8A-4147-A177-3AD203B41FA5}">
                      <a16:colId xmlns:a16="http://schemas.microsoft.com/office/drawing/2014/main" val="2413872703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161413207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116743609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145672339"/>
                    </a:ext>
                  </a:extLst>
                </a:gridCol>
              </a:tblGrid>
              <a:tr h="4288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FASES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(EC Submetidos)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2T 2025</a:t>
                      </a:r>
                      <a:endParaRPr kumimoji="0" lang="pt-PT" altLang="pt-PT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∑ 2026</a:t>
                      </a:r>
                      <a:endParaRPr kumimoji="0" lang="pt-PT" altLang="pt-PT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609459"/>
                  </a:ext>
                </a:extLst>
              </a:tr>
              <a:tr h="36792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957692"/>
                  </a:ext>
                </a:extLst>
              </a:tr>
              <a:tr h="36792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II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2554820"/>
                  </a:ext>
                </a:extLst>
              </a:tr>
              <a:tr h="36792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III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14377"/>
                  </a:ext>
                </a:extLst>
              </a:tr>
              <a:tr h="36792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IV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1982901"/>
                  </a:ext>
                </a:extLst>
              </a:tr>
              <a:tr h="36792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TOTAL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16233"/>
                  </a:ext>
                </a:extLst>
              </a:tr>
              <a:tr h="367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altLang="pt-PT" sz="1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752692"/>
                  </a:ext>
                </a:extLst>
              </a:tr>
              <a:tr h="36792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Ensaio com mínima intervenção (LIT)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2131874"/>
                  </a:ext>
                </a:extLst>
              </a:tr>
            </a:tbl>
          </a:graphicData>
        </a:graphic>
      </p:graphicFrame>
      <p:sp>
        <p:nvSpPr>
          <p:cNvPr id="5" name="Retângulo 4">
            <a:extLst>
              <a:ext uri="{FF2B5EF4-FFF2-40B4-BE49-F238E27FC236}">
                <a16:creationId xmlns:a16="http://schemas.microsoft.com/office/drawing/2014/main" id="{C3514ECF-FED0-43D0-9329-4B059393BFFD}"/>
              </a:ext>
            </a:extLst>
          </p:cNvPr>
          <p:cNvSpPr/>
          <p:nvPr/>
        </p:nvSpPr>
        <p:spPr>
          <a:xfrm>
            <a:off x="728869" y="688932"/>
            <a:ext cx="9849648" cy="450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Pedidos de AEC/Adição de PT como EM ao abrigo do Regulamento Europeu nº 536/2014 de 16 de abril </a:t>
            </a:r>
          </a:p>
        </p:txBody>
      </p:sp>
    </p:spTree>
    <p:extLst>
      <p:ext uri="{BB962C8B-B14F-4D97-AF65-F5344CB8AC3E}">
        <p14:creationId xmlns:p14="http://schemas.microsoft.com/office/powerpoint/2010/main" val="202845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9769" y="-101143"/>
            <a:ext cx="9730505" cy="81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2600" b="1" dirty="0">
                <a:latin typeface="Verdana" panose="020B0604030504040204" pitchFamily="34" charset="0"/>
              </a:rPr>
              <a:t> </a:t>
            </a:r>
            <a:r>
              <a:rPr lang="pt-PT" altLang="pt-PT" sz="3600" cap="all" dirty="0">
                <a:solidFill>
                  <a:srgbClr val="53C8E9"/>
                </a:solidFill>
                <a:latin typeface="+mn-lt"/>
                <a:ea typeface="+mj-ea"/>
                <a:cs typeface="+mj-cs"/>
              </a:rPr>
              <a:t>Área terapêutica - EC SUBMETIDOS </a:t>
            </a:r>
            <a:r>
              <a:rPr lang="pt-PT" altLang="pt-PT" sz="3600" b="1" cap="all" dirty="0">
                <a:solidFill>
                  <a:srgbClr val="532D6D"/>
                </a:solidFill>
                <a:latin typeface="+mn-lt"/>
                <a:ea typeface="+mj-ea"/>
                <a:cs typeface="+mj-cs"/>
              </a:rPr>
              <a:t>UIC</a:t>
            </a:r>
            <a:r>
              <a:rPr lang="pt-PT" altLang="pt-PT" sz="4800" dirty="0">
                <a:latin typeface="Verdana" panose="020B0604030504040204" pitchFamily="34" charset="0"/>
              </a:rPr>
              <a:t> </a:t>
            </a:r>
          </a:p>
        </p:txBody>
      </p:sp>
      <p:graphicFrame>
        <p:nvGraphicFramePr>
          <p:cNvPr id="5" name="Group 1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968109"/>
              </p:ext>
            </p:extLst>
          </p:nvPr>
        </p:nvGraphicFramePr>
        <p:xfrm>
          <a:off x="1613483" y="689104"/>
          <a:ext cx="7962899" cy="6032025"/>
        </p:xfrm>
        <a:graphic>
          <a:graphicData uri="http://schemas.openxmlformats.org/drawingml/2006/table">
            <a:tbl>
              <a:tblPr/>
              <a:tblGrid>
                <a:gridCol w="3182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67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5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58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03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19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3469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000" b="1" i="1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Área terapêutica (EC Submetidos)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12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∑ 2026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1T 2026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587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Neoplasias [C04]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513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do sistema nervoso [C10]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428">
                <a:tc>
                  <a:txBody>
                    <a:bodyPr/>
                    <a:lstStyle/>
                    <a:p>
                      <a:pPr algn="l" rtl="0" fontAlgn="ctr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do sistema imunitário [C20]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129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do trato respiratório [C08]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665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cardiovasculares [C14]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939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nutricionais e metabólicas [C18]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169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Não é possível especificar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4238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do sistema digestivo [C06]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813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urogenitais femininas e complicações na gravidez [C13]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8813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e Anomalias Congénitas, Hereditárias e Neonatais [C16]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543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musculoesqueléticas [C05]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2340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Hematológicas e Linfáticas [C15]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4894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oculares [C11]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7239563"/>
                  </a:ext>
                </a:extLst>
              </a:tr>
              <a:tr h="242051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virais [C02]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7072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da Pele e do Tecido Conjuntivo [C17]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8822830"/>
                  </a:ext>
                </a:extLst>
              </a:tr>
              <a:tr h="219735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Distúrbios da saúde mental [F03]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649318"/>
                  </a:ext>
                </a:extLst>
              </a:tr>
              <a:tr h="205688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Infeções bacterianas e micoses [C01]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4731469"/>
                  </a:ext>
                </a:extLst>
              </a:tr>
              <a:tr h="201424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Urogenitais Masculinas [C12]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5006238"/>
                  </a:ext>
                </a:extLst>
              </a:tr>
              <a:tr h="219735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Técnicas de investigação [E05]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8207495"/>
                  </a:ext>
                </a:extLst>
              </a:tr>
              <a:tr h="219735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Doenças hormonais [C19]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501416"/>
                  </a:ext>
                </a:extLst>
              </a:tr>
              <a:tr h="219735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Processos do Sistema imunitário [G12]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8127781"/>
                  </a:ext>
                </a:extLst>
              </a:tr>
              <a:tr h="228891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Fenómenos do Sistema Imunitário [G13]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81931"/>
                  </a:ext>
                </a:extLst>
              </a:tr>
              <a:tr h="223952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Fenómenos fisiológicos oculares [G14]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094498"/>
                  </a:ext>
                </a:extLst>
              </a:tr>
              <a:tr h="170467">
                <a:tc>
                  <a:txBody>
                    <a:bodyPr/>
                    <a:lstStyle/>
                    <a:p>
                      <a:pPr algn="l" rtl="0" fontAlgn="b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Condições Patológicas, Sinais e Sintomas [C23]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P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806753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CA9C65D-684C-49B8-A262-54EF27510CF3}"/>
              </a:ext>
            </a:extLst>
          </p:cNvPr>
          <p:cNvSpPr txBox="1"/>
          <p:nvPr/>
        </p:nvSpPr>
        <p:spPr>
          <a:xfrm>
            <a:off x="9749044" y="5982465"/>
            <a:ext cx="22478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b="1" dirty="0"/>
              <a:t>Nota: </a:t>
            </a:r>
            <a:r>
              <a:rPr lang="en-US" sz="1050" dirty="0"/>
              <a:t>Sempre que um </a:t>
            </a:r>
            <a:r>
              <a:rPr lang="en-US" sz="1050" dirty="0" err="1"/>
              <a:t>mesmo</a:t>
            </a:r>
            <a:r>
              <a:rPr lang="en-US" sz="1050" dirty="0"/>
              <a:t> </a:t>
            </a:r>
            <a:r>
              <a:rPr lang="en-US" sz="1050" dirty="0" err="1"/>
              <a:t>ensaio</a:t>
            </a:r>
            <a:r>
              <a:rPr lang="en-US" sz="1050" dirty="0"/>
              <a:t> </a:t>
            </a:r>
            <a:r>
              <a:rPr lang="en-US" sz="1050" dirty="0" err="1"/>
              <a:t>clínico</a:t>
            </a:r>
            <a:r>
              <a:rPr lang="en-US" sz="1050" dirty="0"/>
              <a:t> se </a:t>
            </a:r>
            <a:r>
              <a:rPr lang="en-US" sz="1050" dirty="0" err="1"/>
              <a:t>enquadra</a:t>
            </a:r>
            <a:r>
              <a:rPr lang="en-US" sz="1050" dirty="0"/>
              <a:t> </a:t>
            </a:r>
            <a:r>
              <a:rPr lang="en-US" sz="1050" dirty="0" err="1"/>
              <a:t>em</a:t>
            </a:r>
            <a:r>
              <a:rPr lang="en-US" sz="1050" dirty="0"/>
              <a:t> </a:t>
            </a:r>
            <a:r>
              <a:rPr lang="en-US" sz="1050" dirty="0" err="1"/>
              <a:t>mais</a:t>
            </a:r>
            <a:r>
              <a:rPr lang="en-US" sz="1050" dirty="0"/>
              <a:t> do que 1 </a:t>
            </a:r>
            <a:r>
              <a:rPr lang="en-US" sz="1050" dirty="0" err="1"/>
              <a:t>área</a:t>
            </a:r>
            <a:r>
              <a:rPr lang="en-US" sz="1050" dirty="0"/>
              <a:t> </a:t>
            </a:r>
            <a:r>
              <a:rPr lang="en-US" sz="1050" dirty="0" err="1"/>
              <a:t>terapêutica</a:t>
            </a:r>
            <a:r>
              <a:rPr lang="en-US" sz="1050" dirty="0"/>
              <a:t>, </a:t>
            </a:r>
            <a:r>
              <a:rPr lang="en-US" sz="1050" dirty="0" err="1"/>
              <a:t>será</a:t>
            </a:r>
            <a:r>
              <a:rPr lang="en-US" sz="1050" dirty="0"/>
              <a:t> </a:t>
            </a:r>
            <a:r>
              <a:rPr lang="en-US" sz="1050" dirty="0" err="1"/>
              <a:t>contabilizado</a:t>
            </a:r>
            <a:r>
              <a:rPr lang="en-US" sz="1050" dirty="0"/>
              <a:t> </a:t>
            </a:r>
            <a:r>
              <a:rPr lang="en-US" sz="1050" dirty="0" err="1"/>
              <a:t>em</a:t>
            </a:r>
            <a:r>
              <a:rPr lang="en-US" sz="1050" dirty="0"/>
              <a:t> </a:t>
            </a:r>
            <a:r>
              <a:rPr lang="en-US" sz="1050" dirty="0" err="1"/>
              <a:t>todas</a:t>
            </a:r>
            <a:r>
              <a:rPr lang="en-US" sz="1050" dirty="0"/>
              <a:t> as </a:t>
            </a:r>
            <a:r>
              <a:rPr lang="en-US" sz="1050" dirty="0" err="1"/>
              <a:t>áreas</a:t>
            </a:r>
            <a:r>
              <a:rPr lang="en-US" sz="1050" dirty="0"/>
              <a:t> </a:t>
            </a:r>
            <a:r>
              <a:rPr lang="en-US" sz="1050" dirty="0" err="1"/>
              <a:t>aplicáveis</a:t>
            </a:r>
            <a:endParaRPr lang="pt-PT" sz="1050" dirty="0"/>
          </a:p>
        </p:txBody>
      </p:sp>
    </p:spTree>
    <p:extLst>
      <p:ext uri="{BB962C8B-B14F-4D97-AF65-F5344CB8AC3E}">
        <p14:creationId xmlns:p14="http://schemas.microsoft.com/office/powerpoint/2010/main" val="1475593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0"/>
          <p:cNvSpPr>
            <a:spLocks noChangeArrowheads="1"/>
          </p:cNvSpPr>
          <p:nvPr/>
        </p:nvSpPr>
        <p:spPr bwMode="auto">
          <a:xfrm>
            <a:off x="0" y="-87682"/>
            <a:ext cx="8229600" cy="77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2600" b="1" dirty="0">
                <a:latin typeface="Verdana" panose="020B0604030504040204" pitchFamily="34" charset="0"/>
              </a:rPr>
              <a:t> </a:t>
            </a:r>
            <a:r>
              <a:rPr lang="pt-PT" altLang="pt-PT" sz="3600" cap="all" dirty="0">
                <a:solidFill>
                  <a:srgbClr val="53C8E9"/>
                </a:solidFill>
                <a:latin typeface="+mn-lt"/>
                <a:ea typeface="+mj-ea"/>
                <a:cs typeface="+mj-cs"/>
              </a:rPr>
              <a:t>ALTERAÇÕES SUBSTANCIAIS </a:t>
            </a:r>
            <a:r>
              <a:rPr lang="pt-PT" altLang="pt-PT" sz="3600" b="1" cap="all" dirty="0">
                <a:solidFill>
                  <a:srgbClr val="532D6D"/>
                </a:solidFill>
                <a:latin typeface="+mn-lt"/>
                <a:ea typeface="+mj-ea"/>
                <a:cs typeface="+mj-cs"/>
              </a:rPr>
              <a:t>UIC</a:t>
            </a:r>
            <a:r>
              <a:rPr lang="pt-PT" altLang="pt-PT" sz="4800" dirty="0">
                <a:latin typeface="Verdana" panose="020B0604030504040204" pitchFamily="34" charset="0"/>
              </a:rPr>
              <a:t> </a:t>
            </a:r>
          </a:p>
        </p:txBody>
      </p:sp>
      <p:graphicFrame>
        <p:nvGraphicFramePr>
          <p:cNvPr id="10" name="Group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834220"/>
              </p:ext>
            </p:extLst>
          </p:nvPr>
        </p:nvGraphicFramePr>
        <p:xfrm>
          <a:off x="1292349" y="1916301"/>
          <a:ext cx="10192625" cy="2252731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bg2"/>
                  </a:outerShdw>
                </a:effectLst>
              </a:tblPr>
              <a:tblGrid>
                <a:gridCol w="5020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1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9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8593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Tipo de Processo</a:t>
                      </a:r>
                    </a:p>
                  </a:txBody>
                  <a:tcPr marL="90000" marR="90000" marT="46756" marB="4675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195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∑ </a:t>
                      </a:r>
                      <a:r>
                        <a:rPr kumimoji="0" 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Times New Roman" pitchFamily="18" charset="0"/>
                          <a:cs typeface="Arial" charset="0"/>
                        </a:rPr>
                        <a:t>2026 </a:t>
                      </a: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Processos concluídos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195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Concluídos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t médio de conclusão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(dias de calendário)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1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Alterações Substanciais – Parte I – PT EMC e EMR</a:t>
                      </a:r>
                    </a:p>
                  </a:txBody>
                  <a:tcPr marL="90000" marR="90000" marT="46756" marB="4675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379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(1T 187 + 2T 192)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342577"/>
                  </a:ext>
                </a:extLst>
              </a:tr>
              <a:tr h="5619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Alterações Substanciais – Parte I – PT EMR</a:t>
                      </a:r>
                    </a:p>
                  </a:txBody>
                  <a:tcPr marL="90000" marR="90000" marT="46756" marB="4675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(1T 12 + 2T 13)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80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0647443"/>
                  </a:ext>
                </a:extLst>
              </a:tr>
              <a:tr h="4441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5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Alterações Substanciais – Parte I – PT EMC</a:t>
                      </a:r>
                    </a:p>
                  </a:txBody>
                  <a:tcPr marL="90000" marR="90000" marT="46756" marB="4675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354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(1T 175 + 2T 179)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Arial" panose="020B0604020202020204" pitchFamily="34" charset="0"/>
                        </a:rPr>
                        <a:t>81</a:t>
                      </a:r>
                    </a:p>
                  </a:txBody>
                  <a:tcPr marL="90000" marR="90000" marT="46756" marB="4675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7374880"/>
                  </a:ext>
                </a:extLst>
              </a:tr>
            </a:tbl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4B02CD32-A63C-45FD-B991-BFDF8FCF6360}"/>
              </a:ext>
            </a:extLst>
          </p:cNvPr>
          <p:cNvSpPr/>
          <p:nvPr/>
        </p:nvSpPr>
        <p:spPr>
          <a:xfrm>
            <a:off x="728869" y="688932"/>
            <a:ext cx="7593495" cy="450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Ao abrigo do Regulamento Europeu nº 536/2014 de 16 de abril </a:t>
            </a:r>
          </a:p>
        </p:txBody>
      </p:sp>
      <p:sp>
        <p:nvSpPr>
          <p:cNvPr id="6" name="Text Box 51">
            <a:extLst>
              <a:ext uri="{FF2B5EF4-FFF2-40B4-BE49-F238E27FC236}">
                <a16:creationId xmlns:a16="http://schemas.microsoft.com/office/drawing/2014/main" id="{3F1743B8-FB29-4CE7-A0F4-AE470EB78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794" y="4540321"/>
            <a:ext cx="11036412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pt-PT" sz="900" dirty="0"/>
              <a:t>Notas: </a:t>
            </a:r>
          </a:p>
          <a:p>
            <a:pPr lvl="0"/>
            <a:r>
              <a:rPr lang="pt-PT" sz="900" dirty="0"/>
              <a:t>EMC – Estado Membro em Causa e EMR – Estado Membro Relator</a:t>
            </a:r>
          </a:p>
          <a:p>
            <a:pPr lvl="0">
              <a:buNone/>
            </a:pPr>
            <a:endParaRPr lang="pt-PT" sz="900" dirty="0"/>
          </a:p>
          <a:p>
            <a:pPr lvl="0"/>
            <a:r>
              <a:rPr lang="pt-PT" sz="900" dirty="0"/>
              <a:t> De acordo com os prazos definidos no Regulamento Europeu nº 536/2014 de 16 de abril, o prazo de resposta a Pedidos de Alteração Substancial a Ensaio Clínico é 95 dias. Este prazo pode ser estendido por 50 dias para determinados medicamentos experimentais conforme definido nos Regulamentos Europeus nº 536/2014 de 16 de abril e nº 726/2004 de 31 de março. Devem ser aplicadas as seguintes regras a nível Europeu:</a:t>
            </a:r>
          </a:p>
          <a:p>
            <a:pPr lvl="1"/>
            <a:r>
              <a:rPr lang="pt-PT" sz="900" dirty="0"/>
              <a:t>Cada etapa do processo cumpre com os requisitos estabelecidos no Regulamento Europeu nº 1182/71 de 3 de junho, ou seja, um prazo não pode ser definido no fim de semana ou nos feriados e deve incluir no mínimo dois dias de calendário. </a:t>
            </a:r>
          </a:p>
          <a:p>
            <a:pPr lvl="1"/>
            <a:r>
              <a:rPr lang="pt-PT" sz="900" dirty="0"/>
              <a:t>Os prazos de validação incluem os feriados nacionais de todos os EMC envolvidos no processo e os prazos de avaliação apenas os do EMR.</a:t>
            </a:r>
          </a:p>
          <a:p>
            <a:pPr lvl="1"/>
            <a:r>
              <a:rPr lang="pt-PT" sz="900" dirty="0"/>
              <a:t>No período de 22 de dezembro a 8 de janeiro (</a:t>
            </a:r>
            <a:r>
              <a:rPr lang="pt-PT" sz="900" i="1" dirty="0" err="1"/>
              <a:t>Winter</a:t>
            </a:r>
            <a:r>
              <a:rPr lang="pt-PT" sz="900" i="1" dirty="0"/>
              <a:t> </a:t>
            </a:r>
            <a:r>
              <a:rPr lang="pt-PT" sz="900" i="1" dirty="0" err="1"/>
              <a:t>Clock</a:t>
            </a:r>
            <a:r>
              <a:rPr lang="pt-PT" sz="900" i="1" dirty="0"/>
              <a:t> stop) </a:t>
            </a:r>
            <a:r>
              <a:rPr lang="pt-PT" sz="900" dirty="0"/>
              <a:t>não podem ser definidos prazos.</a:t>
            </a:r>
          </a:p>
        </p:txBody>
      </p:sp>
    </p:spTree>
    <p:extLst>
      <p:ext uri="{BB962C8B-B14F-4D97-AF65-F5344CB8AC3E}">
        <p14:creationId xmlns:p14="http://schemas.microsoft.com/office/powerpoint/2010/main" val="4158591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126195"/>
            <a:ext cx="8229600" cy="827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2600" b="1" dirty="0">
                <a:latin typeface="Verdana" panose="020B0604030504040204" pitchFamily="34" charset="0"/>
              </a:rPr>
              <a:t> </a:t>
            </a:r>
            <a:r>
              <a:rPr lang="pt-PT" altLang="pt-PT" sz="3600" cap="all" dirty="0">
                <a:solidFill>
                  <a:srgbClr val="53C8E9"/>
                </a:solidFill>
                <a:latin typeface="+mn-lt"/>
                <a:ea typeface="+mj-ea"/>
                <a:cs typeface="+mj-cs"/>
              </a:rPr>
              <a:t>ALTERAÇÕES SUBSTANCIAIS </a:t>
            </a:r>
            <a:r>
              <a:rPr lang="pt-PT" altLang="pt-PT" sz="3600" b="1" cap="all" dirty="0">
                <a:solidFill>
                  <a:srgbClr val="532D6D"/>
                </a:solidFill>
                <a:latin typeface="+mn-lt"/>
                <a:ea typeface="+mj-ea"/>
                <a:cs typeface="+mj-cs"/>
              </a:rPr>
              <a:t>UIC</a:t>
            </a:r>
            <a:r>
              <a:rPr lang="pt-PT" altLang="pt-PT" sz="4800" dirty="0">
                <a:latin typeface="Verdana" panose="020B0604030504040204" pitchFamily="34" charset="0"/>
              </a:rPr>
              <a:t> </a:t>
            </a:r>
          </a:p>
        </p:txBody>
      </p:sp>
      <p:graphicFrame>
        <p:nvGraphicFramePr>
          <p:cNvPr id="5" name="Group 1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84393"/>
              </p:ext>
            </p:extLst>
          </p:nvPr>
        </p:nvGraphicFramePr>
        <p:xfrm>
          <a:off x="1152938" y="1832912"/>
          <a:ext cx="9515061" cy="2526011"/>
        </p:xfrm>
        <a:graphic>
          <a:graphicData uri="http://schemas.openxmlformats.org/drawingml/2006/table">
            <a:tbl>
              <a:tblPr/>
              <a:tblGrid>
                <a:gridCol w="1869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3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2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82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54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54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55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PAS – Parte I</a:t>
                      </a:r>
                    </a:p>
                  </a:txBody>
                  <a:tcPr marL="90000" marR="90000" marT="46790" marB="4679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2T 2025</a:t>
                      </a:r>
                      <a:endParaRPr kumimoji="0" lang="pt-PT" altLang="pt-PT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∑ 2026</a:t>
                      </a:r>
                      <a:endParaRPr kumimoji="0" lang="pt-PT" altLang="pt-PT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1T 2026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2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de Submetidas</a:t>
                      </a:r>
                    </a:p>
                  </a:txBody>
                  <a:tcPr marL="90000" marR="90000" marT="46790" marB="4679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 marL="90000" marR="90000" marT="46793" marB="4679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53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de Canceladas</a:t>
                      </a:r>
                    </a:p>
                  </a:txBody>
                  <a:tcPr marL="90000" marR="90000" marT="46790" marB="4679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0000" marR="90000" marT="46793" marB="4679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7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de caducados</a:t>
                      </a:r>
                    </a:p>
                  </a:txBody>
                  <a:tcPr marL="90000" marR="90000" marT="46796" marB="46796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6" marB="46796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7143804"/>
                  </a:ext>
                </a:extLst>
              </a:tr>
              <a:tr h="436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total de Conclusões Aceitáveis</a:t>
                      </a:r>
                    </a:p>
                  </a:txBody>
                  <a:tcPr marL="90000" marR="90000" marT="46790" marB="4679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 marL="90000" marR="90000" marT="46793" marB="4679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6713245"/>
                  </a:ext>
                </a:extLst>
              </a:tr>
              <a:tr h="4285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de Conclusões Não Aceitáveis</a:t>
                      </a:r>
                    </a:p>
                  </a:txBody>
                  <a:tcPr marL="90000" marR="90000" marT="46790" marB="4679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altLang="pt-PT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0000" marR="90000" marT="46793" marB="46793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790" marB="4679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C68E32CB-21BE-4551-85F5-029835184C51}"/>
              </a:ext>
            </a:extLst>
          </p:cNvPr>
          <p:cNvSpPr/>
          <p:nvPr/>
        </p:nvSpPr>
        <p:spPr>
          <a:xfrm>
            <a:off x="728870" y="688932"/>
            <a:ext cx="7209182" cy="450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Ao abrigo do Regulamento Europeu nº 536/2014 de 16 de abril </a:t>
            </a:r>
          </a:p>
        </p:txBody>
      </p:sp>
      <p:graphicFrame>
        <p:nvGraphicFramePr>
          <p:cNvPr id="7" name="Tabela 7">
            <a:extLst>
              <a:ext uri="{FF2B5EF4-FFF2-40B4-BE49-F238E27FC236}">
                <a16:creationId xmlns:a16="http://schemas.microsoft.com/office/drawing/2014/main" id="{DA651AB9-09D0-45B2-B338-675D04CF60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184872"/>
              </p:ext>
            </p:extLst>
          </p:nvPr>
        </p:nvGraphicFramePr>
        <p:xfrm>
          <a:off x="1152937" y="5052148"/>
          <a:ext cx="9526248" cy="866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3544">
                  <a:extLst>
                    <a:ext uri="{9D8B030D-6E8A-4147-A177-3AD203B41FA5}">
                      <a16:colId xmlns:a16="http://schemas.microsoft.com/office/drawing/2014/main" val="1277677898"/>
                    </a:ext>
                  </a:extLst>
                </a:gridCol>
                <a:gridCol w="1359016">
                  <a:extLst>
                    <a:ext uri="{9D8B030D-6E8A-4147-A177-3AD203B41FA5}">
                      <a16:colId xmlns:a16="http://schemas.microsoft.com/office/drawing/2014/main" val="353914968"/>
                    </a:ext>
                  </a:extLst>
                </a:gridCol>
                <a:gridCol w="1325461">
                  <a:extLst>
                    <a:ext uri="{9D8B030D-6E8A-4147-A177-3AD203B41FA5}">
                      <a16:colId xmlns:a16="http://schemas.microsoft.com/office/drawing/2014/main" val="2327990073"/>
                    </a:ext>
                  </a:extLst>
                </a:gridCol>
                <a:gridCol w="1291904">
                  <a:extLst>
                    <a:ext uri="{9D8B030D-6E8A-4147-A177-3AD203B41FA5}">
                      <a16:colId xmlns:a16="http://schemas.microsoft.com/office/drawing/2014/main" val="2167483285"/>
                    </a:ext>
                  </a:extLst>
                </a:gridCol>
                <a:gridCol w="1233182">
                  <a:extLst>
                    <a:ext uri="{9D8B030D-6E8A-4147-A177-3AD203B41FA5}">
                      <a16:colId xmlns:a16="http://schemas.microsoft.com/office/drawing/2014/main" val="1152552614"/>
                    </a:ext>
                  </a:extLst>
                </a:gridCol>
                <a:gridCol w="1233182">
                  <a:extLst>
                    <a:ext uri="{9D8B030D-6E8A-4147-A177-3AD203B41FA5}">
                      <a16:colId xmlns:a16="http://schemas.microsoft.com/office/drawing/2014/main" val="782898860"/>
                    </a:ext>
                  </a:extLst>
                </a:gridCol>
                <a:gridCol w="1249959">
                  <a:extLst>
                    <a:ext uri="{9D8B030D-6E8A-4147-A177-3AD203B41FA5}">
                      <a16:colId xmlns:a16="http://schemas.microsoft.com/office/drawing/2014/main" val="3201202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2T</a:t>
                      </a: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2025</a:t>
                      </a: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∑ 2026</a:t>
                      </a:r>
                      <a:endParaRPr kumimoji="0" lang="pt-PT" altLang="pt-PT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1T 2026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746784"/>
                  </a:ext>
                </a:extLst>
              </a:tr>
              <a:tr h="4953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PT" sz="10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Nº PAS Autorizadas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780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208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125261"/>
            <a:ext cx="8229600" cy="851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PT" altLang="pt-PT" sz="2600" b="1" dirty="0">
                <a:latin typeface="Verdana" panose="020B0604030504040204" pitchFamily="34" charset="0"/>
              </a:rPr>
              <a:t> </a:t>
            </a:r>
            <a:r>
              <a:rPr lang="pt-PT" altLang="pt-PT" sz="3600" cap="all" dirty="0" err="1">
                <a:solidFill>
                  <a:srgbClr val="53C8E9"/>
                </a:solidFill>
                <a:latin typeface="+mn-lt"/>
                <a:ea typeface="+mj-ea"/>
                <a:cs typeface="+mj-cs"/>
              </a:rPr>
              <a:t>SUSARs</a:t>
            </a:r>
            <a:r>
              <a:rPr lang="pt-PT" altLang="pt-PT" sz="3600" cap="all" dirty="0">
                <a:solidFill>
                  <a:srgbClr val="53C8E9"/>
                </a:solidFill>
                <a:latin typeface="+mn-lt"/>
                <a:ea typeface="+mj-ea"/>
                <a:cs typeface="+mj-cs"/>
              </a:rPr>
              <a:t> &amp; RAS </a:t>
            </a:r>
            <a:r>
              <a:rPr lang="pt-PT" altLang="pt-PT" sz="3600" b="1" cap="all" dirty="0">
                <a:solidFill>
                  <a:srgbClr val="532D6D"/>
                </a:solidFill>
                <a:latin typeface="+mn-lt"/>
                <a:ea typeface="+mj-ea"/>
                <a:cs typeface="+mj-cs"/>
              </a:rPr>
              <a:t>UIC</a:t>
            </a:r>
            <a:r>
              <a:rPr lang="pt-PT" altLang="pt-PT" sz="4800" dirty="0">
                <a:latin typeface="Verdana" panose="020B0604030504040204" pitchFamily="34" charset="0"/>
              </a:rPr>
              <a:t> </a:t>
            </a:r>
          </a:p>
        </p:txBody>
      </p:sp>
      <p:graphicFrame>
        <p:nvGraphicFramePr>
          <p:cNvPr id="9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619390"/>
              </p:ext>
            </p:extLst>
          </p:nvPr>
        </p:nvGraphicFramePr>
        <p:xfrm>
          <a:off x="1470870" y="1960003"/>
          <a:ext cx="9091114" cy="1641677"/>
        </p:xfrm>
        <a:graphic>
          <a:graphicData uri="http://schemas.openxmlformats.org/drawingml/2006/table">
            <a:tbl>
              <a:tblPr/>
              <a:tblGrid>
                <a:gridCol w="1762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22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22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2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860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Relatório Anual de Segurança(RAS)</a:t>
                      </a:r>
                    </a:p>
                  </a:txBody>
                  <a:tcPr marL="90000" marR="90000" marT="46804" marB="4680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2T</a:t>
                      </a: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2025</a:t>
                      </a: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∑</a:t>
                      </a: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2026</a:t>
                      </a: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1T 2026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30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Nº de RAS submetidos no </a:t>
                      </a:r>
                      <a:r>
                        <a:rPr kumimoji="0" lang="pt-PT" altLang="pt-PT" sz="1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Clinical</a:t>
                      </a: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Trial </a:t>
                      </a:r>
                      <a:r>
                        <a:rPr kumimoji="0" lang="pt-PT" altLang="pt-PT" sz="1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Information</a:t>
                      </a: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kumimoji="0" lang="pt-PT" altLang="pt-PT" sz="1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System</a:t>
                      </a: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 (CTIS) para PT</a:t>
                      </a:r>
                    </a:p>
                  </a:txBody>
                  <a:tcPr marL="90000" marR="90000" marT="46804" marB="4680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etângulo 10">
            <a:extLst>
              <a:ext uri="{FF2B5EF4-FFF2-40B4-BE49-F238E27FC236}">
                <a16:creationId xmlns:a16="http://schemas.microsoft.com/office/drawing/2014/main" id="{7860A50E-E03A-4C9B-81D5-50477A1D35BC}"/>
              </a:ext>
            </a:extLst>
          </p:cNvPr>
          <p:cNvSpPr/>
          <p:nvPr/>
        </p:nvSpPr>
        <p:spPr>
          <a:xfrm>
            <a:off x="728870" y="688932"/>
            <a:ext cx="7705724" cy="450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PT" dirty="0">
                <a:solidFill>
                  <a:srgbClr val="7030A0"/>
                </a:solidFill>
              </a:rPr>
              <a:t>Ao abrigo do Regulamento Europeu nº 536/2014 de 16 de abril </a:t>
            </a:r>
          </a:p>
        </p:txBody>
      </p:sp>
      <p:graphicFrame>
        <p:nvGraphicFramePr>
          <p:cNvPr id="5" name="Group 29">
            <a:extLst>
              <a:ext uri="{FF2B5EF4-FFF2-40B4-BE49-F238E27FC236}">
                <a16:creationId xmlns:a16="http://schemas.microsoft.com/office/drawing/2014/main" id="{73CDA0AC-B86F-46BE-9465-1B3E0D567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137256"/>
              </p:ext>
            </p:extLst>
          </p:nvPr>
        </p:nvGraphicFramePr>
        <p:xfrm>
          <a:off x="1470870" y="3885412"/>
          <a:ext cx="9091112" cy="2464637"/>
        </p:xfrm>
        <a:graphic>
          <a:graphicData uri="http://schemas.openxmlformats.org/drawingml/2006/table">
            <a:tbl>
              <a:tblPr/>
              <a:tblGrid>
                <a:gridCol w="1739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8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2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64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31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664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860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Nº de monitorizações na base de dados </a:t>
                      </a:r>
                      <a:r>
                        <a:rPr kumimoji="0" lang="pt-PT" altLang="pt-PT" sz="1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EudraVigilance</a:t>
                      </a:r>
                      <a:endParaRPr kumimoji="0" lang="pt-PT" altLang="pt-PT" sz="1000" b="1" i="1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804" marB="4680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2T</a:t>
                      </a: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2025</a:t>
                      </a: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cs typeface="Arial" panose="020B0604020202020204" pitchFamily="34" charset="0"/>
                        </a:rPr>
                        <a:t>∑ </a:t>
                      </a:r>
                      <a:r>
                        <a:rPr kumimoji="0" lang="pt-PT" altLang="pt-PT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2026</a:t>
                      </a:r>
                    </a:p>
                  </a:txBody>
                  <a:tcPr marL="90000" marR="90000" marT="46799" marB="4679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P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1T 2026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4T 2026</a:t>
                      </a:r>
                    </a:p>
                  </a:txBody>
                  <a:tcPr marL="90000" marR="90000" marT="46808" marB="46808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5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Monitorização de </a:t>
                      </a:r>
                      <a:r>
                        <a:rPr kumimoji="0" lang="pt-PT" altLang="pt-PT" sz="1000" b="1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CTSTs</a:t>
                      </a:r>
                      <a:r>
                        <a:rPr kumimoji="0" lang="pt-PT" altLang="pt-PT" sz="1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</a:rPr>
                        <a:t>* </a:t>
                      </a:r>
                      <a:r>
                        <a:rPr kumimoji="0" lang="pt-PT" sz="10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no âmbito das obrigações de PT decorrentes da aplicação do Regulamento n.º 536/2014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PT" altLang="pt-PT" sz="10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altLang="pt-PT" sz="10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* </a:t>
                      </a:r>
                      <a:r>
                        <a:rPr kumimoji="0" lang="pt-PT" altLang="pt-PT" sz="1000" b="1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Clinical</a:t>
                      </a:r>
                      <a:r>
                        <a:rPr kumimoji="0" lang="pt-PT" altLang="pt-PT" sz="10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 Trial </a:t>
                      </a:r>
                      <a:r>
                        <a:rPr kumimoji="0" lang="pt-PT" altLang="pt-PT" sz="1000" b="1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Summary</a:t>
                      </a:r>
                      <a:r>
                        <a:rPr kumimoji="0" lang="pt-PT" altLang="pt-PT" sz="10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pt-PT" altLang="pt-PT" sz="1000" b="1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Tabulation</a:t>
                      </a:r>
                      <a:endParaRPr kumimoji="0" lang="pt-PT" altLang="pt-PT" sz="10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804" marB="46804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90000" marR="90000" marT="46804" marB="46804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5031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farmed">
      <a:dk1>
        <a:sysClr val="windowText" lastClr="000000"/>
      </a:dk1>
      <a:lt1>
        <a:sysClr val="window" lastClr="FFFFFF"/>
      </a:lt1>
      <a:dk2>
        <a:srgbClr val="44546A"/>
      </a:dk2>
      <a:lt2>
        <a:srgbClr val="D4D4D4"/>
      </a:lt2>
      <a:accent1>
        <a:srgbClr val="00CDBE"/>
      </a:accent1>
      <a:accent2>
        <a:srgbClr val="320D7B"/>
      </a:accent2>
      <a:accent3>
        <a:srgbClr val="D4D4D4"/>
      </a:accent3>
      <a:accent4>
        <a:srgbClr val="00968B"/>
      </a:accent4>
      <a:accent5>
        <a:srgbClr val="096A63"/>
      </a:accent5>
      <a:accent6>
        <a:srgbClr val="4E4E4E"/>
      </a:accent6>
      <a:hlink>
        <a:srgbClr val="0563C1"/>
      </a:hlink>
      <a:folHlink>
        <a:srgbClr val="954F72"/>
      </a:folHlink>
    </a:clrScheme>
    <a:fontScheme name="Infarmed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18174</TotalTime>
  <Words>1363</Words>
  <Application>Microsoft Office PowerPoint</Application>
  <PresentationFormat>Ecrã Panorâmico</PresentationFormat>
  <Paragraphs>340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3" baseType="lpstr">
      <vt:lpstr>Arial</vt:lpstr>
      <vt:lpstr>Calibri</vt:lpstr>
      <vt:lpstr>Segoe UI</vt:lpstr>
      <vt:lpstr>Verdana</vt:lpstr>
      <vt:lpstr>Office Theme</vt:lpstr>
      <vt:lpstr>Resultados operacionais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Moreira</dc:creator>
  <cp:lastModifiedBy>Telma Fortunas</cp:lastModifiedBy>
  <cp:revision>1078</cp:revision>
  <cp:lastPrinted>2019-11-06T18:40:23Z</cp:lastPrinted>
  <dcterms:created xsi:type="dcterms:W3CDTF">2016-01-19T12:09:51Z</dcterms:created>
  <dcterms:modified xsi:type="dcterms:W3CDTF">2026-07-08T11:55:45Z</dcterms:modified>
</cp:coreProperties>
</file>