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147480487" r:id="rId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95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CC84D-E509-478F-9F15-B8D426464BD2}" type="datetimeFigureOut">
              <a:rPr lang="pt-PT" smtClean="0"/>
              <a:t>19/03/2025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01DA4-5F11-4069-B7BE-9DB262F4504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228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57DD6-52CB-4764-9B2D-D2FA422775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480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0F351A7-EAFA-4042-8875-928F1157C5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20493" y="3502706"/>
            <a:ext cx="3829473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cap="all" baseline="0" dirty="0" smtClean="0">
                <a:solidFill>
                  <a:srgbClr val="532D6D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A82E6B4-11FD-4B96-BD12-202A47E141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7234" y="3502706"/>
            <a:ext cx="3829473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cap="all" baseline="0" dirty="0" smtClean="0">
                <a:solidFill>
                  <a:srgbClr val="532D6D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text styles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C2971C3-5272-4AB0-B0D9-80A2C1669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234" y="1905681"/>
            <a:ext cx="7952732" cy="663575"/>
          </a:xfrm>
          <a:prstGeom prst="rect">
            <a:avLst/>
          </a:prstGeom>
        </p:spPr>
        <p:txBody>
          <a:bodyPr/>
          <a:lstStyle>
            <a:lvl1pPr>
              <a:defRPr sz="3600" b="0" cap="all" baseline="0">
                <a:solidFill>
                  <a:srgbClr val="532D6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5D0C1AC-B765-4B45-ADD5-8DB8FB6B6B13}"/>
              </a:ext>
            </a:extLst>
          </p:cNvPr>
          <p:cNvCxnSpPr>
            <a:cxnSpLocks/>
          </p:cNvCxnSpPr>
          <p:nvPr userDrawn="1"/>
        </p:nvCxnSpPr>
        <p:spPr>
          <a:xfrm flipH="1">
            <a:off x="741301" y="3070001"/>
            <a:ext cx="7864601" cy="0"/>
          </a:xfrm>
          <a:prstGeom prst="line">
            <a:avLst/>
          </a:prstGeom>
          <a:ln w="3175">
            <a:solidFill>
              <a:srgbClr val="957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E280C9-49E5-4379-B5D2-026096D55B05}"/>
              </a:ext>
            </a:extLst>
          </p:cNvPr>
          <p:cNvCxnSpPr>
            <a:cxnSpLocks/>
          </p:cNvCxnSpPr>
          <p:nvPr userDrawn="1"/>
        </p:nvCxnSpPr>
        <p:spPr>
          <a:xfrm flipH="1">
            <a:off x="741300" y="3108101"/>
            <a:ext cx="7864602" cy="0"/>
          </a:xfrm>
          <a:prstGeom prst="line">
            <a:avLst/>
          </a:prstGeom>
          <a:ln w="3175">
            <a:solidFill>
              <a:srgbClr val="957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FB1B94-E3AB-4293-BCED-FAAD4D857891}"/>
              </a:ext>
            </a:extLst>
          </p:cNvPr>
          <p:cNvCxnSpPr/>
          <p:nvPr userDrawn="1"/>
        </p:nvCxnSpPr>
        <p:spPr>
          <a:xfrm>
            <a:off x="4673600" y="3522220"/>
            <a:ext cx="0" cy="357410"/>
          </a:xfrm>
          <a:prstGeom prst="line">
            <a:avLst/>
          </a:prstGeom>
          <a:ln>
            <a:solidFill>
              <a:srgbClr val="957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78023C0-4C8A-45C3-9546-D2147B28F498}"/>
              </a:ext>
            </a:extLst>
          </p:cNvPr>
          <p:cNvSpPr/>
          <p:nvPr userDrawn="1"/>
        </p:nvSpPr>
        <p:spPr>
          <a:xfrm>
            <a:off x="0" y="5696338"/>
            <a:ext cx="12192000" cy="1161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0DA7307D-037B-42DD-AED2-AF2BE69E4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7234" y="2555430"/>
            <a:ext cx="7952733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cap="all" baseline="0" dirty="0" smtClean="0">
                <a:solidFill>
                  <a:srgbClr val="53C8E9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B052E8-19CC-40C7-AC3F-C59DA4BD2D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78" b="22687"/>
          <a:stretch/>
        </p:blipFill>
        <p:spPr>
          <a:xfrm>
            <a:off x="8796858" y="756094"/>
            <a:ext cx="3395142" cy="462781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5C00009-EA13-4116-8071-F10A7AD07C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0403" y="5982013"/>
            <a:ext cx="3931193" cy="59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15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1983" y="154446"/>
            <a:ext cx="10206177" cy="663575"/>
          </a:xfrm>
          <a:prstGeom prst="rect">
            <a:avLst/>
          </a:prstGeom>
        </p:spPr>
        <p:txBody>
          <a:bodyPr/>
          <a:lstStyle>
            <a:lvl1pPr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88" y="646851"/>
            <a:ext cx="10206471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Espaço Reservado para Tabela 3"/>
          <p:cNvSpPr>
            <a:spLocks noGrp="1"/>
          </p:cNvSpPr>
          <p:nvPr>
            <p:ph type="tbl" sz="quarter" idx="11"/>
          </p:nvPr>
        </p:nvSpPr>
        <p:spPr>
          <a:xfrm>
            <a:off x="244475" y="1456660"/>
            <a:ext cx="11280775" cy="511426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rgbClr val="44546A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653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 e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6"/>
          <p:cNvSpPr/>
          <p:nvPr userDrawn="1"/>
        </p:nvSpPr>
        <p:spPr>
          <a:xfrm>
            <a:off x="252561" y="1365250"/>
            <a:ext cx="5752453" cy="5118577"/>
          </a:xfrm>
          <a:prstGeom prst="rect">
            <a:avLst/>
          </a:prstGeom>
          <a:noFill/>
          <a:ln w="38100">
            <a:solidFill>
              <a:srgbClr val="53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1983" y="154446"/>
            <a:ext cx="10206177" cy="663575"/>
          </a:xfrm>
          <a:prstGeom prst="rect">
            <a:avLst/>
          </a:prstGeom>
        </p:spPr>
        <p:txBody>
          <a:bodyPr/>
          <a:lstStyle>
            <a:lvl1pPr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88" y="646851"/>
            <a:ext cx="10206471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6660108" y="2374711"/>
            <a:ext cx="2402006" cy="0"/>
          </a:xfrm>
          <a:prstGeom prst="line">
            <a:avLst/>
          </a:prstGeom>
          <a:ln w="3175">
            <a:solidFill>
              <a:srgbClr val="957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ço Reservado para Gráfico 25"/>
          <p:cNvSpPr>
            <a:spLocks noGrp="1"/>
          </p:cNvSpPr>
          <p:nvPr>
            <p:ph type="chart" sz="quarter" idx="19"/>
          </p:nvPr>
        </p:nvSpPr>
        <p:spPr>
          <a:xfrm>
            <a:off x="422535" y="1514948"/>
            <a:ext cx="5364116" cy="48039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6700838" y="2524125"/>
            <a:ext cx="5145087" cy="4013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2400" b="1" i="0" u="none" strike="noStrike" kern="1200" cap="none" spc="0" normalizeH="0" baseline="0" dirty="0" smtClean="0">
                <a:ln>
                  <a:noFill/>
                </a:ln>
                <a:solidFill>
                  <a:srgbClr val="53C8E9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55600" indent="-177800">
              <a:buClr>
                <a:srgbClr val="00968B"/>
              </a:buClr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531813" indent="-176213">
              <a:buClr>
                <a:srgbClr val="00968B"/>
              </a:buClr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723900" indent="-192088">
              <a:buClr>
                <a:srgbClr val="00968B"/>
              </a:buClr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</p:txBody>
      </p:sp>
    </p:spTree>
    <p:extLst>
      <p:ext uri="{BB962C8B-B14F-4D97-AF65-F5344CB8AC3E}">
        <p14:creationId xmlns:p14="http://schemas.microsoft.com/office/powerpoint/2010/main" val="3497321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s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1983" y="154446"/>
            <a:ext cx="10206177" cy="663575"/>
          </a:xfrm>
          <a:prstGeom prst="rect">
            <a:avLst/>
          </a:prstGeom>
        </p:spPr>
        <p:txBody>
          <a:bodyPr/>
          <a:lstStyle>
            <a:lvl1pPr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88" y="646851"/>
            <a:ext cx="10206471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259096" y="1459599"/>
            <a:ext cx="4981644" cy="50230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2400" b="1" i="0" u="none" strike="noStrike" kern="1200" cap="none" spc="0" normalizeH="0" baseline="0" dirty="0" smtClean="0">
                <a:ln>
                  <a:noFill/>
                </a:ln>
                <a:solidFill>
                  <a:srgbClr val="53C8E9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55600" indent="-177800">
              <a:buClr>
                <a:srgbClr val="53C8E9"/>
              </a:buClr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531813" indent="-176213">
              <a:buClr>
                <a:srgbClr val="53C8E9"/>
              </a:buClr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723900" indent="-192088">
              <a:buClr>
                <a:srgbClr val="53C8E9"/>
              </a:buClr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6221170" y="1484784"/>
            <a:ext cx="5079176" cy="50230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2400" b="1" i="0" u="none" strike="noStrike" kern="1200" cap="none" spc="0" normalizeH="0" baseline="0" dirty="0" smtClean="0">
                <a:ln>
                  <a:noFill/>
                </a:ln>
                <a:solidFill>
                  <a:srgbClr val="53C8E9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55600" indent="-177800">
              <a:buClr>
                <a:srgbClr val="53C8E9"/>
              </a:buClr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531813" indent="-176213">
              <a:buClr>
                <a:srgbClr val="53C8E9"/>
              </a:buClr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723900" indent="-192088">
              <a:buClr>
                <a:srgbClr val="53C8E9"/>
              </a:buClr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</p:txBody>
      </p:sp>
      <p:cxnSp>
        <p:nvCxnSpPr>
          <p:cNvPr id="6" name="Conector reto 5"/>
          <p:cNvCxnSpPr/>
          <p:nvPr userDrawn="1"/>
        </p:nvCxnSpPr>
        <p:spPr>
          <a:xfrm>
            <a:off x="5718413" y="1446663"/>
            <a:ext cx="0" cy="5076967"/>
          </a:xfrm>
          <a:prstGeom prst="line">
            <a:avLst/>
          </a:prstGeom>
          <a:ln>
            <a:solidFill>
              <a:srgbClr val="53C8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613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1 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1983" y="154446"/>
            <a:ext cx="10206177" cy="663575"/>
          </a:xfrm>
          <a:prstGeom prst="rect">
            <a:avLst/>
          </a:prstGeom>
        </p:spPr>
        <p:txBody>
          <a:bodyPr/>
          <a:lstStyle>
            <a:lvl1pPr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88" y="646851"/>
            <a:ext cx="10206471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259096" y="1760561"/>
            <a:ext cx="10167794" cy="47221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2400" b="1" i="0" u="none" strike="noStrike" kern="1200" cap="none" spc="0" normalizeH="0" baseline="0" dirty="0" smtClean="0">
                <a:ln>
                  <a:noFill/>
                </a:ln>
                <a:solidFill>
                  <a:srgbClr val="53C8E9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55600" indent="-177800">
              <a:buClr>
                <a:srgbClr val="53C8E9"/>
              </a:buClr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531813" indent="-176213">
              <a:buClr>
                <a:srgbClr val="53C8E9"/>
              </a:buClr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723900" indent="-192088">
              <a:buClr>
                <a:srgbClr val="53C8E9"/>
              </a:buClr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</p:txBody>
      </p:sp>
      <p:cxnSp>
        <p:nvCxnSpPr>
          <p:cNvPr id="6" name="Conector reto 5"/>
          <p:cNvCxnSpPr/>
          <p:nvPr userDrawn="1"/>
        </p:nvCxnSpPr>
        <p:spPr>
          <a:xfrm rot="5400000">
            <a:off x="2784144" y="-1091820"/>
            <a:ext cx="0" cy="5076967"/>
          </a:xfrm>
          <a:prstGeom prst="line">
            <a:avLst/>
          </a:prstGeom>
          <a:ln>
            <a:solidFill>
              <a:srgbClr val="53C8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485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51983" y="154446"/>
            <a:ext cx="10206177" cy="663575"/>
          </a:xfrm>
          <a:prstGeom prst="rect">
            <a:avLst/>
          </a:prstGeom>
        </p:spPr>
        <p:txBody>
          <a:bodyPr/>
          <a:lstStyle>
            <a:lvl1pPr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88" y="646851"/>
            <a:ext cx="10206471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Espaço Reservado para Gráfico 5"/>
          <p:cNvSpPr>
            <a:spLocks noGrp="1"/>
          </p:cNvSpPr>
          <p:nvPr>
            <p:ph type="chart" sz="quarter" idx="11"/>
          </p:nvPr>
        </p:nvSpPr>
        <p:spPr>
          <a:xfrm>
            <a:off x="327025" y="1323975"/>
            <a:ext cx="11477625" cy="51593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082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t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041596" y="3020475"/>
            <a:ext cx="4692972" cy="663575"/>
          </a:xfrm>
          <a:prstGeom prst="rect">
            <a:avLst/>
          </a:prstGeom>
        </p:spPr>
        <p:txBody>
          <a:bodyPr/>
          <a:lstStyle>
            <a:lvl1pPr>
              <a:defRPr sz="3600" b="0" cap="all" baseline="0">
                <a:solidFill>
                  <a:srgbClr val="53C8E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041300" y="3512880"/>
            <a:ext cx="4693107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786651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Espaço Reservado para Texto 8"/>
          <p:cNvSpPr>
            <a:spLocks noGrp="1"/>
          </p:cNvSpPr>
          <p:nvPr>
            <p:ph type="body" sz="quarter" idx="12"/>
          </p:nvPr>
        </p:nvSpPr>
        <p:spPr>
          <a:xfrm>
            <a:off x="6247524" y="533728"/>
            <a:ext cx="2705407" cy="23595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8" name="Espaço Reservado para Texto 8"/>
          <p:cNvSpPr>
            <a:spLocks noGrp="1"/>
          </p:cNvSpPr>
          <p:nvPr>
            <p:ph type="body" sz="quarter" idx="13"/>
          </p:nvPr>
        </p:nvSpPr>
        <p:spPr>
          <a:xfrm>
            <a:off x="6247524" y="4203510"/>
            <a:ext cx="2705407" cy="23610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4"/>
          </p:nvPr>
        </p:nvSpPr>
        <p:spPr>
          <a:xfrm>
            <a:off x="9192344" y="548680"/>
            <a:ext cx="2705407" cy="60158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276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tx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041596" y="3020475"/>
            <a:ext cx="4692972" cy="663575"/>
          </a:xfrm>
          <a:prstGeom prst="rect">
            <a:avLst/>
          </a:prstGeom>
        </p:spPr>
        <p:txBody>
          <a:bodyPr/>
          <a:lstStyle>
            <a:lvl1pPr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041300" y="3512880"/>
            <a:ext cx="4693107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786651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4"/>
          </p:nvPr>
        </p:nvSpPr>
        <p:spPr>
          <a:xfrm>
            <a:off x="6299200" y="548681"/>
            <a:ext cx="5598551" cy="19278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7" name="Espaço Reservado para Texto 8">
            <a:extLst>
              <a:ext uri="{FF2B5EF4-FFF2-40B4-BE49-F238E27FC236}">
                <a16:creationId xmlns:a16="http://schemas.microsoft.com/office/drawing/2014/main" id="{FA8D7868-F11B-4C77-AC6C-DB6C801203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99199" y="4446803"/>
            <a:ext cx="5598551" cy="19278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646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tx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29404" y="3020475"/>
            <a:ext cx="11121067" cy="663575"/>
          </a:xfrm>
          <a:prstGeom prst="rect">
            <a:avLst/>
          </a:prstGeom>
        </p:spPr>
        <p:txBody>
          <a:bodyPr/>
          <a:lstStyle>
            <a:lvl1pPr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9108" y="3512880"/>
            <a:ext cx="11121387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00250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4"/>
          </p:nvPr>
        </p:nvSpPr>
        <p:spPr>
          <a:xfrm>
            <a:off x="539664" y="4189863"/>
            <a:ext cx="3581960" cy="238558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0" name="Espaço Reservado para Texto 8"/>
          <p:cNvSpPr>
            <a:spLocks noGrp="1"/>
          </p:cNvSpPr>
          <p:nvPr>
            <p:ph type="body" sz="quarter" idx="15"/>
          </p:nvPr>
        </p:nvSpPr>
        <p:spPr>
          <a:xfrm>
            <a:off x="4433956" y="4189863"/>
            <a:ext cx="3581960" cy="238558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1" name="Espaço Reservado para Texto 8"/>
          <p:cNvSpPr>
            <a:spLocks noGrp="1"/>
          </p:cNvSpPr>
          <p:nvPr>
            <p:ph type="body" sz="quarter" idx="16"/>
          </p:nvPr>
        </p:nvSpPr>
        <p:spPr>
          <a:xfrm>
            <a:off x="8328248" y="4192632"/>
            <a:ext cx="3581960" cy="238558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cxnSp>
        <p:nvCxnSpPr>
          <p:cNvPr id="5" name="Conector reto 4"/>
          <p:cNvCxnSpPr/>
          <p:nvPr userDrawn="1"/>
        </p:nvCxnSpPr>
        <p:spPr>
          <a:xfrm>
            <a:off x="4285398" y="4189863"/>
            <a:ext cx="0" cy="2442949"/>
          </a:xfrm>
          <a:prstGeom prst="line">
            <a:avLst/>
          </a:prstGeom>
          <a:ln>
            <a:solidFill>
              <a:srgbClr val="53C8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 userDrawn="1"/>
        </p:nvCxnSpPr>
        <p:spPr>
          <a:xfrm>
            <a:off x="8184232" y="4189863"/>
            <a:ext cx="0" cy="2442949"/>
          </a:xfrm>
          <a:prstGeom prst="line">
            <a:avLst/>
          </a:prstGeom>
          <a:ln>
            <a:solidFill>
              <a:srgbClr val="53C8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357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s, txts e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B0AC979-40BD-44EB-8FB4-D265E34044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174" y="4125554"/>
            <a:ext cx="7001298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kern="1200" cap="all" baseline="0" dirty="0" smtClean="0">
                <a:solidFill>
                  <a:srgbClr val="53C8E9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29404" y="3020475"/>
            <a:ext cx="11121067" cy="663575"/>
          </a:xfrm>
          <a:prstGeom prst="rect">
            <a:avLst/>
          </a:prstGeom>
        </p:spPr>
        <p:txBody>
          <a:bodyPr/>
          <a:lstStyle>
            <a:lvl1pPr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9108" y="3512880"/>
            <a:ext cx="11121387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00250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4"/>
          </p:nvPr>
        </p:nvSpPr>
        <p:spPr>
          <a:xfrm>
            <a:off x="539664" y="4189863"/>
            <a:ext cx="3581960" cy="238558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cxnSp>
        <p:nvCxnSpPr>
          <p:cNvPr id="5" name="Conector reto 4"/>
          <p:cNvCxnSpPr/>
          <p:nvPr userDrawn="1"/>
        </p:nvCxnSpPr>
        <p:spPr>
          <a:xfrm>
            <a:off x="4285398" y="4189863"/>
            <a:ext cx="0" cy="2442949"/>
          </a:xfrm>
          <a:prstGeom prst="line">
            <a:avLst/>
          </a:prstGeom>
          <a:ln>
            <a:solidFill>
              <a:srgbClr val="53C8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Texto 8"/>
          <p:cNvSpPr>
            <a:spLocks noGrp="1"/>
          </p:cNvSpPr>
          <p:nvPr>
            <p:ph type="body" sz="quarter" idx="15" hasCustomPrompt="1"/>
          </p:nvPr>
        </p:nvSpPr>
        <p:spPr>
          <a:xfrm>
            <a:off x="4511824" y="6009069"/>
            <a:ext cx="1711555" cy="5827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texto mestre</a:t>
            </a:r>
            <a:endParaRPr lang="en-US" dirty="0"/>
          </a:p>
        </p:txBody>
      </p:sp>
      <p:sp>
        <p:nvSpPr>
          <p:cNvPr id="15" name="Espaço Reservado para Texto 8"/>
          <p:cNvSpPr>
            <a:spLocks noGrp="1"/>
          </p:cNvSpPr>
          <p:nvPr>
            <p:ph type="body" sz="quarter" idx="16" hasCustomPrompt="1"/>
          </p:nvPr>
        </p:nvSpPr>
        <p:spPr>
          <a:xfrm>
            <a:off x="6863650" y="6009069"/>
            <a:ext cx="1707144" cy="61009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texto mestre</a:t>
            </a:r>
            <a:endParaRPr lang="en-US" dirty="0"/>
          </a:p>
        </p:txBody>
      </p:sp>
      <p:sp>
        <p:nvSpPr>
          <p:cNvPr id="16" name="Espaço Reservado para Texto 8"/>
          <p:cNvSpPr>
            <a:spLocks noGrp="1"/>
          </p:cNvSpPr>
          <p:nvPr>
            <p:ph type="body" sz="quarter" idx="17" hasCustomPrompt="1"/>
          </p:nvPr>
        </p:nvSpPr>
        <p:spPr>
          <a:xfrm>
            <a:off x="9201829" y="6009068"/>
            <a:ext cx="1775520" cy="61009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texto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61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51983" y="154446"/>
            <a:ext cx="11571444" cy="663575"/>
          </a:xfrm>
          <a:prstGeom prst="rect">
            <a:avLst/>
          </a:prstGeom>
        </p:spPr>
        <p:txBody>
          <a:bodyPr/>
          <a:lstStyle>
            <a:lvl1pPr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88" y="646851"/>
            <a:ext cx="11571777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upo 6"/>
          <p:cNvGrpSpPr/>
          <p:nvPr userDrawn="1"/>
        </p:nvGrpSpPr>
        <p:grpSpPr>
          <a:xfrm>
            <a:off x="191575" y="1249354"/>
            <a:ext cx="4266591" cy="949953"/>
            <a:chOff x="339634" y="1358536"/>
            <a:chExt cx="4537166" cy="1010196"/>
          </a:xfrm>
          <a:solidFill>
            <a:srgbClr val="00CDBE"/>
          </a:solidFill>
        </p:grpSpPr>
        <p:sp>
          <p:nvSpPr>
            <p:cNvPr id="5" name="Retângulo 4"/>
            <p:cNvSpPr/>
            <p:nvPr userDrawn="1"/>
          </p:nvSpPr>
          <p:spPr>
            <a:xfrm>
              <a:off x="339634" y="1541418"/>
              <a:ext cx="4537166" cy="827314"/>
            </a:xfrm>
            <a:prstGeom prst="rect">
              <a:avLst/>
            </a:prstGeom>
            <a:solidFill>
              <a:srgbClr val="53C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Triângulo isósceles 5"/>
            <p:cNvSpPr/>
            <p:nvPr userDrawn="1"/>
          </p:nvSpPr>
          <p:spPr>
            <a:xfrm>
              <a:off x="609599" y="1358536"/>
              <a:ext cx="418011" cy="226423"/>
            </a:xfrm>
            <a:prstGeom prst="triangle">
              <a:avLst/>
            </a:prstGeom>
            <a:solidFill>
              <a:srgbClr val="53C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Grupo 7"/>
          <p:cNvGrpSpPr/>
          <p:nvPr userDrawn="1"/>
        </p:nvGrpSpPr>
        <p:grpSpPr>
          <a:xfrm>
            <a:off x="191575" y="2372348"/>
            <a:ext cx="4266591" cy="949953"/>
            <a:chOff x="339634" y="1358536"/>
            <a:chExt cx="4537166" cy="1010196"/>
          </a:xfrm>
          <a:solidFill>
            <a:srgbClr val="096A63"/>
          </a:solidFill>
        </p:grpSpPr>
        <p:sp>
          <p:nvSpPr>
            <p:cNvPr id="9" name="Retângulo 8"/>
            <p:cNvSpPr/>
            <p:nvPr userDrawn="1"/>
          </p:nvSpPr>
          <p:spPr>
            <a:xfrm>
              <a:off x="339634" y="1541418"/>
              <a:ext cx="4537166" cy="827314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Triângulo isósceles 9"/>
            <p:cNvSpPr/>
            <p:nvPr userDrawn="1"/>
          </p:nvSpPr>
          <p:spPr>
            <a:xfrm>
              <a:off x="609599" y="1358536"/>
              <a:ext cx="418011" cy="226423"/>
            </a:xfrm>
            <a:prstGeom prst="triangl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" name="Grupo 10"/>
          <p:cNvGrpSpPr/>
          <p:nvPr userDrawn="1"/>
        </p:nvGrpSpPr>
        <p:grpSpPr>
          <a:xfrm>
            <a:off x="191575" y="3495342"/>
            <a:ext cx="4266591" cy="949953"/>
            <a:chOff x="339634" y="1358536"/>
            <a:chExt cx="4537166" cy="1010196"/>
          </a:xfrm>
          <a:solidFill>
            <a:srgbClr val="364354"/>
          </a:solidFill>
        </p:grpSpPr>
        <p:sp>
          <p:nvSpPr>
            <p:cNvPr id="12" name="Retângulo 11"/>
            <p:cNvSpPr/>
            <p:nvPr userDrawn="1"/>
          </p:nvSpPr>
          <p:spPr>
            <a:xfrm>
              <a:off x="339634" y="1541418"/>
              <a:ext cx="4537166" cy="827314"/>
            </a:xfrm>
            <a:prstGeom prst="rect">
              <a:avLst/>
            </a:prstGeom>
            <a:solidFill>
              <a:srgbClr val="532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Triângulo isósceles 12"/>
            <p:cNvSpPr/>
            <p:nvPr userDrawn="1"/>
          </p:nvSpPr>
          <p:spPr>
            <a:xfrm>
              <a:off x="609599" y="1358536"/>
              <a:ext cx="418011" cy="226423"/>
            </a:xfrm>
            <a:prstGeom prst="triangle">
              <a:avLst/>
            </a:prstGeom>
            <a:solidFill>
              <a:srgbClr val="532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" name="Grupo 13"/>
          <p:cNvGrpSpPr/>
          <p:nvPr userDrawn="1"/>
        </p:nvGrpSpPr>
        <p:grpSpPr>
          <a:xfrm>
            <a:off x="191575" y="4618334"/>
            <a:ext cx="4266591" cy="949953"/>
            <a:chOff x="339634" y="1358536"/>
            <a:chExt cx="4537166" cy="1010196"/>
          </a:xfrm>
          <a:solidFill>
            <a:srgbClr val="00968B"/>
          </a:solidFill>
        </p:grpSpPr>
        <p:sp>
          <p:nvSpPr>
            <p:cNvPr id="15" name="Retângulo 14"/>
            <p:cNvSpPr/>
            <p:nvPr userDrawn="1"/>
          </p:nvSpPr>
          <p:spPr>
            <a:xfrm>
              <a:off x="339634" y="1541418"/>
              <a:ext cx="4537166" cy="827314"/>
            </a:xfrm>
            <a:prstGeom prst="rect">
              <a:avLst/>
            </a:prstGeom>
            <a:solidFill>
              <a:srgbClr val="957C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Triângulo isósceles 15"/>
            <p:cNvSpPr/>
            <p:nvPr userDrawn="1"/>
          </p:nvSpPr>
          <p:spPr>
            <a:xfrm>
              <a:off x="609599" y="1358536"/>
              <a:ext cx="418011" cy="226423"/>
            </a:xfrm>
            <a:prstGeom prst="triangle">
              <a:avLst/>
            </a:prstGeom>
            <a:solidFill>
              <a:srgbClr val="957C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3" name="Grupo 22"/>
          <p:cNvGrpSpPr/>
          <p:nvPr userDrawn="1"/>
        </p:nvGrpSpPr>
        <p:grpSpPr>
          <a:xfrm>
            <a:off x="191344" y="2307599"/>
            <a:ext cx="11463843" cy="2250110"/>
            <a:chOff x="191345" y="2307599"/>
            <a:chExt cx="10741952" cy="2250110"/>
          </a:xfrm>
        </p:grpSpPr>
        <p:cxnSp>
          <p:nvCxnSpPr>
            <p:cNvPr id="17" name="Conector reto 16"/>
            <p:cNvCxnSpPr/>
            <p:nvPr userDrawn="1"/>
          </p:nvCxnSpPr>
          <p:spPr>
            <a:xfrm>
              <a:off x="191345" y="2307599"/>
              <a:ext cx="1074195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 userDrawn="1"/>
          </p:nvCxnSpPr>
          <p:spPr>
            <a:xfrm>
              <a:off x="191345" y="3406575"/>
              <a:ext cx="1074195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 userDrawn="1"/>
          </p:nvCxnSpPr>
          <p:spPr>
            <a:xfrm>
              <a:off x="191345" y="4557709"/>
              <a:ext cx="1074195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tângulo 20"/>
          <p:cNvSpPr/>
          <p:nvPr userDrawn="1"/>
        </p:nvSpPr>
        <p:spPr>
          <a:xfrm>
            <a:off x="218364" y="5704764"/>
            <a:ext cx="11436824" cy="1433015"/>
          </a:xfrm>
          <a:prstGeom prst="rect">
            <a:avLst/>
          </a:prstGeom>
          <a:noFill/>
          <a:ln w="38100">
            <a:solidFill>
              <a:srgbClr val="957C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tângulo 21"/>
          <p:cNvSpPr/>
          <p:nvPr userDrawn="1"/>
        </p:nvSpPr>
        <p:spPr>
          <a:xfrm>
            <a:off x="327546" y="5827594"/>
            <a:ext cx="887105" cy="887105"/>
          </a:xfrm>
          <a:prstGeom prst="rect">
            <a:avLst/>
          </a:prstGeom>
          <a:solidFill>
            <a:srgbClr val="532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Espaço Reservado para Texto 8"/>
          <p:cNvSpPr>
            <a:spLocks noGrp="1"/>
          </p:cNvSpPr>
          <p:nvPr>
            <p:ph type="body" sz="quarter" idx="15" hasCustomPrompt="1"/>
          </p:nvPr>
        </p:nvSpPr>
        <p:spPr>
          <a:xfrm>
            <a:off x="294665" y="1518956"/>
            <a:ext cx="4072619" cy="58279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2400" b="1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5" name="Espaço Reservado para Texto 8"/>
          <p:cNvSpPr>
            <a:spLocks noGrp="1"/>
          </p:cNvSpPr>
          <p:nvPr>
            <p:ph type="body" sz="quarter" idx="16" hasCustomPrompt="1"/>
          </p:nvPr>
        </p:nvSpPr>
        <p:spPr>
          <a:xfrm>
            <a:off x="294665" y="2640681"/>
            <a:ext cx="4072619" cy="58279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24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6" name="Espaço Reservado para Texto 8"/>
          <p:cNvSpPr>
            <a:spLocks noGrp="1"/>
          </p:cNvSpPr>
          <p:nvPr>
            <p:ph type="body" sz="quarter" idx="17" hasCustomPrompt="1"/>
          </p:nvPr>
        </p:nvSpPr>
        <p:spPr>
          <a:xfrm>
            <a:off x="294665" y="3792809"/>
            <a:ext cx="4072619" cy="58279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24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1" name="Espaço Reservado para Texto 8"/>
          <p:cNvSpPr>
            <a:spLocks noGrp="1"/>
          </p:cNvSpPr>
          <p:nvPr>
            <p:ph type="body" sz="quarter" idx="18" hasCustomPrompt="1"/>
          </p:nvPr>
        </p:nvSpPr>
        <p:spPr>
          <a:xfrm>
            <a:off x="294665" y="4872929"/>
            <a:ext cx="4072619" cy="58279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24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2" name="Espaço Reservado para Texto 8"/>
          <p:cNvSpPr>
            <a:spLocks noGrp="1"/>
          </p:cNvSpPr>
          <p:nvPr>
            <p:ph type="body" sz="quarter" idx="19"/>
          </p:nvPr>
        </p:nvSpPr>
        <p:spPr>
          <a:xfrm>
            <a:off x="4655840" y="1419367"/>
            <a:ext cx="7047830" cy="777923"/>
          </a:xfrm>
          <a:prstGeom prst="rect">
            <a:avLst/>
          </a:prstGeom>
        </p:spPr>
        <p:txBody>
          <a:bodyPr anchor="t"/>
          <a:lstStyle>
            <a:lvl1pPr marL="177800" indent="-177800" algn="l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4" name="Espaço Reservado para Texto 8"/>
          <p:cNvSpPr>
            <a:spLocks noGrp="1"/>
          </p:cNvSpPr>
          <p:nvPr>
            <p:ph type="body" sz="quarter" idx="20"/>
          </p:nvPr>
        </p:nvSpPr>
        <p:spPr>
          <a:xfrm>
            <a:off x="4655840" y="2492896"/>
            <a:ext cx="7047830" cy="777923"/>
          </a:xfrm>
          <a:prstGeom prst="rect">
            <a:avLst/>
          </a:prstGeom>
        </p:spPr>
        <p:txBody>
          <a:bodyPr anchor="t"/>
          <a:lstStyle>
            <a:lvl1pPr marL="177800" indent="-177800" algn="l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5" name="Espaço Reservado para Texto 8"/>
          <p:cNvSpPr>
            <a:spLocks noGrp="1"/>
          </p:cNvSpPr>
          <p:nvPr>
            <p:ph type="body" sz="quarter" idx="21"/>
          </p:nvPr>
        </p:nvSpPr>
        <p:spPr>
          <a:xfrm>
            <a:off x="4655840" y="3645025"/>
            <a:ext cx="7047830" cy="777923"/>
          </a:xfrm>
          <a:prstGeom prst="rect">
            <a:avLst/>
          </a:prstGeom>
        </p:spPr>
        <p:txBody>
          <a:bodyPr anchor="t"/>
          <a:lstStyle>
            <a:lvl1pPr marL="177800" indent="-177800" algn="l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6" name="Espaço Reservado para Texto 8"/>
          <p:cNvSpPr>
            <a:spLocks noGrp="1"/>
          </p:cNvSpPr>
          <p:nvPr>
            <p:ph type="body" sz="quarter" idx="22"/>
          </p:nvPr>
        </p:nvSpPr>
        <p:spPr>
          <a:xfrm>
            <a:off x="4655840" y="4797152"/>
            <a:ext cx="7047830" cy="777923"/>
          </a:xfrm>
          <a:prstGeom prst="rect">
            <a:avLst/>
          </a:prstGeom>
        </p:spPr>
        <p:txBody>
          <a:bodyPr anchor="t"/>
          <a:lstStyle>
            <a:lvl1pPr marL="177800" indent="-177800" algn="l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7" name="Espaço Reservado para Texto 8"/>
          <p:cNvSpPr>
            <a:spLocks noGrp="1"/>
          </p:cNvSpPr>
          <p:nvPr>
            <p:ph type="body" sz="quarter" idx="23"/>
          </p:nvPr>
        </p:nvSpPr>
        <p:spPr>
          <a:xfrm>
            <a:off x="1380647" y="5849976"/>
            <a:ext cx="10124415" cy="8647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247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A095B1-A697-4A0D-87DA-0E758CCFB4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17808" y="587969"/>
            <a:ext cx="8034586" cy="678202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ct val="80000"/>
              </a:lnSpc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Espaço Reservado para Tabela 4"/>
          <p:cNvSpPr>
            <a:spLocks noGrp="1"/>
          </p:cNvSpPr>
          <p:nvPr>
            <p:ph type="tbl" sz="quarter" idx="10"/>
          </p:nvPr>
        </p:nvSpPr>
        <p:spPr>
          <a:xfrm>
            <a:off x="6816955" y="1288473"/>
            <a:ext cx="4770438" cy="440574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12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grpSp>
        <p:nvGrpSpPr>
          <p:cNvPr id="19" name="Grupo 18"/>
          <p:cNvGrpSpPr/>
          <p:nvPr userDrawn="1"/>
        </p:nvGrpSpPr>
        <p:grpSpPr>
          <a:xfrm>
            <a:off x="6805640" y="1192569"/>
            <a:ext cx="4859754" cy="22303"/>
            <a:chOff x="6764075" y="1192569"/>
            <a:chExt cx="4859754" cy="22303"/>
          </a:xfrm>
        </p:grpSpPr>
        <p:cxnSp>
          <p:nvCxnSpPr>
            <p:cNvPr id="14" name="Straight Connector 10"/>
            <p:cNvCxnSpPr/>
            <p:nvPr userDrawn="1"/>
          </p:nvCxnSpPr>
          <p:spPr>
            <a:xfrm flipH="1">
              <a:off x="6764075" y="1192569"/>
              <a:ext cx="4859754" cy="0"/>
            </a:xfrm>
            <a:prstGeom prst="line">
              <a:avLst/>
            </a:prstGeom>
            <a:ln w="19050">
              <a:solidFill>
                <a:srgbClr val="53C8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1"/>
            <p:cNvCxnSpPr/>
            <p:nvPr userDrawn="1"/>
          </p:nvCxnSpPr>
          <p:spPr>
            <a:xfrm flipH="1">
              <a:off x="6764075" y="1214872"/>
              <a:ext cx="4859754" cy="0"/>
            </a:xfrm>
            <a:prstGeom prst="line">
              <a:avLst/>
            </a:prstGeom>
            <a:ln w="6350">
              <a:solidFill>
                <a:srgbClr val="53C8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o 5"/>
          <p:cNvGrpSpPr/>
          <p:nvPr userDrawn="1"/>
        </p:nvGrpSpPr>
        <p:grpSpPr>
          <a:xfrm>
            <a:off x="6805640" y="6416618"/>
            <a:ext cx="4859754" cy="22303"/>
            <a:chOff x="6772388" y="5781381"/>
            <a:chExt cx="4859754" cy="22303"/>
          </a:xfrm>
        </p:grpSpPr>
        <p:cxnSp>
          <p:nvCxnSpPr>
            <p:cNvPr id="16" name="Straight Connector 12"/>
            <p:cNvCxnSpPr/>
            <p:nvPr userDrawn="1"/>
          </p:nvCxnSpPr>
          <p:spPr>
            <a:xfrm flipH="1">
              <a:off x="6772388" y="5781381"/>
              <a:ext cx="4859754" cy="0"/>
            </a:xfrm>
            <a:prstGeom prst="line">
              <a:avLst/>
            </a:prstGeom>
            <a:ln w="19050">
              <a:solidFill>
                <a:srgbClr val="53C8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3"/>
            <p:cNvCxnSpPr/>
            <p:nvPr userDrawn="1"/>
          </p:nvCxnSpPr>
          <p:spPr>
            <a:xfrm flipH="1">
              <a:off x="6772388" y="5803684"/>
              <a:ext cx="4859754" cy="0"/>
            </a:xfrm>
            <a:prstGeom prst="line">
              <a:avLst/>
            </a:prstGeom>
            <a:ln w="6350">
              <a:solidFill>
                <a:srgbClr val="53C8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7405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ix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51983" y="154446"/>
            <a:ext cx="11571444" cy="663575"/>
          </a:xfrm>
          <a:prstGeom prst="rect">
            <a:avLst/>
          </a:prstGeom>
        </p:spPr>
        <p:txBody>
          <a:bodyPr/>
          <a:lstStyle>
            <a:lvl1pPr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88" y="646851"/>
            <a:ext cx="11571777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3" name="Grupo 22"/>
          <p:cNvGrpSpPr/>
          <p:nvPr userDrawn="1"/>
        </p:nvGrpSpPr>
        <p:grpSpPr>
          <a:xfrm>
            <a:off x="313898" y="1392072"/>
            <a:ext cx="3540640" cy="5131557"/>
            <a:chOff x="464024" y="1392072"/>
            <a:chExt cx="3739486" cy="5131557"/>
          </a:xfrm>
        </p:grpSpPr>
        <p:grpSp>
          <p:nvGrpSpPr>
            <p:cNvPr id="9" name="Grupo 8"/>
            <p:cNvGrpSpPr/>
            <p:nvPr userDrawn="1"/>
          </p:nvGrpSpPr>
          <p:grpSpPr>
            <a:xfrm>
              <a:off x="464531" y="3419915"/>
              <a:ext cx="3725332" cy="3103714"/>
              <a:chOff x="383175" y="1358536"/>
              <a:chExt cx="4537166" cy="3780082"/>
            </a:xfrm>
            <a:solidFill>
              <a:srgbClr val="00CDBE"/>
            </a:solidFill>
          </p:grpSpPr>
          <p:sp>
            <p:nvSpPr>
              <p:cNvPr id="10" name="Retângulo 9"/>
              <p:cNvSpPr/>
              <p:nvPr userDrawn="1"/>
            </p:nvSpPr>
            <p:spPr>
              <a:xfrm>
                <a:off x="383175" y="1541418"/>
                <a:ext cx="4537166" cy="3597200"/>
              </a:xfrm>
              <a:prstGeom prst="rect">
                <a:avLst/>
              </a:prstGeom>
              <a:solidFill>
                <a:srgbClr val="53C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" name="Triângulo isósceles 10"/>
              <p:cNvSpPr/>
              <p:nvPr userDrawn="1"/>
            </p:nvSpPr>
            <p:spPr>
              <a:xfrm>
                <a:off x="2442752" y="1358536"/>
                <a:ext cx="418011" cy="226423"/>
              </a:xfrm>
              <a:prstGeom prst="triangle">
                <a:avLst/>
              </a:prstGeom>
              <a:solidFill>
                <a:srgbClr val="53C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tângulo 11"/>
            <p:cNvSpPr/>
            <p:nvPr userDrawn="1"/>
          </p:nvSpPr>
          <p:spPr>
            <a:xfrm>
              <a:off x="464024" y="1392072"/>
              <a:ext cx="3739486" cy="5090615"/>
            </a:xfrm>
            <a:prstGeom prst="rect">
              <a:avLst/>
            </a:prstGeom>
            <a:noFill/>
            <a:ln w="76200">
              <a:solidFill>
                <a:srgbClr val="53C8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2" name="Grupo 21"/>
          <p:cNvGrpSpPr/>
          <p:nvPr userDrawn="1"/>
        </p:nvGrpSpPr>
        <p:grpSpPr>
          <a:xfrm>
            <a:off x="4173279" y="1392072"/>
            <a:ext cx="3540640" cy="5131557"/>
            <a:chOff x="4583832" y="1412776"/>
            <a:chExt cx="3739486" cy="5131557"/>
          </a:xfrm>
        </p:grpSpPr>
        <p:grpSp>
          <p:nvGrpSpPr>
            <p:cNvPr id="13" name="Grupo 12"/>
            <p:cNvGrpSpPr/>
            <p:nvPr userDrawn="1"/>
          </p:nvGrpSpPr>
          <p:grpSpPr>
            <a:xfrm>
              <a:off x="4584339" y="3440619"/>
              <a:ext cx="3725332" cy="3103714"/>
              <a:chOff x="383175" y="1358536"/>
              <a:chExt cx="4537166" cy="3780082"/>
            </a:xfrm>
            <a:solidFill>
              <a:srgbClr val="00CDBE"/>
            </a:solidFill>
          </p:grpSpPr>
          <p:sp>
            <p:nvSpPr>
              <p:cNvPr id="14" name="Retângulo 13"/>
              <p:cNvSpPr/>
              <p:nvPr userDrawn="1"/>
            </p:nvSpPr>
            <p:spPr>
              <a:xfrm>
                <a:off x="383175" y="1541418"/>
                <a:ext cx="4537166" cy="3597200"/>
              </a:xfrm>
              <a:prstGeom prst="rect">
                <a:avLst/>
              </a:prstGeom>
              <a:solidFill>
                <a:srgbClr val="957C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Triângulo isósceles 14"/>
              <p:cNvSpPr/>
              <p:nvPr userDrawn="1"/>
            </p:nvSpPr>
            <p:spPr>
              <a:xfrm>
                <a:off x="2442752" y="1358536"/>
                <a:ext cx="418011" cy="226423"/>
              </a:xfrm>
              <a:prstGeom prst="triangle">
                <a:avLst/>
              </a:prstGeom>
              <a:solidFill>
                <a:srgbClr val="957C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tângulo 15"/>
            <p:cNvSpPr/>
            <p:nvPr userDrawn="1"/>
          </p:nvSpPr>
          <p:spPr>
            <a:xfrm>
              <a:off x="4583832" y="1412776"/>
              <a:ext cx="3739486" cy="5090615"/>
            </a:xfrm>
            <a:prstGeom prst="rect">
              <a:avLst/>
            </a:prstGeom>
            <a:noFill/>
            <a:ln w="76200">
              <a:solidFill>
                <a:srgbClr val="957C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upo 20"/>
          <p:cNvGrpSpPr/>
          <p:nvPr userDrawn="1"/>
        </p:nvGrpSpPr>
        <p:grpSpPr>
          <a:xfrm>
            <a:off x="8032661" y="1392072"/>
            <a:ext cx="3540640" cy="5131557"/>
            <a:chOff x="8616280" y="1412776"/>
            <a:chExt cx="3739486" cy="5131557"/>
          </a:xfrm>
        </p:grpSpPr>
        <p:grpSp>
          <p:nvGrpSpPr>
            <p:cNvPr id="17" name="Grupo 16"/>
            <p:cNvGrpSpPr/>
            <p:nvPr userDrawn="1"/>
          </p:nvGrpSpPr>
          <p:grpSpPr>
            <a:xfrm>
              <a:off x="8616787" y="3440619"/>
              <a:ext cx="3725332" cy="3103714"/>
              <a:chOff x="383175" y="1358536"/>
              <a:chExt cx="4537166" cy="3780082"/>
            </a:xfrm>
            <a:solidFill>
              <a:srgbClr val="00CDBE"/>
            </a:solidFill>
          </p:grpSpPr>
          <p:sp>
            <p:nvSpPr>
              <p:cNvPr id="18" name="Retângulo 17"/>
              <p:cNvSpPr/>
              <p:nvPr userDrawn="1"/>
            </p:nvSpPr>
            <p:spPr>
              <a:xfrm>
                <a:off x="383175" y="1541418"/>
                <a:ext cx="4537166" cy="3597200"/>
              </a:xfrm>
              <a:prstGeom prst="rect">
                <a:avLst/>
              </a:prstGeom>
              <a:solidFill>
                <a:srgbClr val="532D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Triângulo isósceles 18"/>
              <p:cNvSpPr/>
              <p:nvPr userDrawn="1"/>
            </p:nvSpPr>
            <p:spPr>
              <a:xfrm>
                <a:off x="2442752" y="1358536"/>
                <a:ext cx="418011" cy="226423"/>
              </a:xfrm>
              <a:prstGeom prst="triangle">
                <a:avLst/>
              </a:prstGeom>
              <a:solidFill>
                <a:srgbClr val="532D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tângulo 19"/>
            <p:cNvSpPr/>
            <p:nvPr userDrawn="1"/>
          </p:nvSpPr>
          <p:spPr>
            <a:xfrm>
              <a:off x="8616280" y="1412776"/>
              <a:ext cx="3739486" cy="5090615"/>
            </a:xfrm>
            <a:prstGeom prst="rect">
              <a:avLst/>
            </a:prstGeom>
            <a:noFill/>
            <a:ln w="76200">
              <a:solidFill>
                <a:srgbClr val="532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5" name="Espaço Reservado para Texto 8"/>
          <p:cNvSpPr>
            <a:spLocks noGrp="1"/>
          </p:cNvSpPr>
          <p:nvPr>
            <p:ph type="body" sz="quarter" idx="23"/>
          </p:nvPr>
        </p:nvSpPr>
        <p:spPr>
          <a:xfrm>
            <a:off x="370713" y="3789164"/>
            <a:ext cx="3396070" cy="261163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6" name="Espaço Reservado para Texto 8"/>
          <p:cNvSpPr>
            <a:spLocks noGrp="1"/>
          </p:cNvSpPr>
          <p:nvPr>
            <p:ph type="body" sz="quarter" idx="24"/>
          </p:nvPr>
        </p:nvSpPr>
        <p:spPr>
          <a:xfrm>
            <a:off x="4258100" y="3789164"/>
            <a:ext cx="3361761" cy="261163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7" name="Espaço Reservado para Texto 8"/>
          <p:cNvSpPr>
            <a:spLocks noGrp="1"/>
          </p:cNvSpPr>
          <p:nvPr>
            <p:ph type="body" sz="quarter" idx="25"/>
          </p:nvPr>
        </p:nvSpPr>
        <p:spPr>
          <a:xfrm>
            <a:off x="8112224" y="3789164"/>
            <a:ext cx="3396070" cy="261163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928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51983" y="154446"/>
            <a:ext cx="11571444" cy="663575"/>
          </a:xfrm>
          <a:prstGeom prst="rect">
            <a:avLst/>
          </a:prstGeom>
        </p:spPr>
        <p:txBody>
          <a:bodyPr/>
          <a:lstStyle>
            <a:lvl1pPr algn="ctr"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88" y="646851"/>
            <a:ext cx="11571777" cy="4505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8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sz="quarter" idx="11"/>
          </p:nvPr>
        </p:nvSpPr>
        <p:spPr>
          <a:xfrm>
            <a:off x="204788" y="1309688"/>
            <a:ext cx="9635248" cy="52546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44546A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5" name="Conector reto 4"/>
          <p:cNvCxnSpPr/>
          <p:nvPr userDrawn="1"/>
        </p:nvCxnSpPr>
        <p:spPr>
          <a:xfrm>
            <a:off x="9990161" y="1296537"/>
            <a:ext cx="0" cy="5268036"/>
          </a:xfrm>
          <a:prstGeom prst="line">
            <a:avLst/>
          </a:prstGeom>
          <a:ln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paço Reservado para Texto 8"/>
          <p:cNvSpPr>
            <a:spLocks noGrp="1"/>
          </p:cNvSpPr>
          <p:nvPr>
            <p:ph type="body" sz="quarter" idx="23"/>
          </p:nvPr>
        </p:nvSpPr>
        <p:spPr>
          <a:xfrm>
            <a:off x="10115214" y="1687408"/>
            <a:ext cx="1812929" cy="71459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9" name="Espaço Reservado para Texto 8"/>
          <p:cNvSpPr>
            <a:spLocks noGrp="1"/>
          </p:cNvSpPr>
          <p:nvPr>
            <p:ph type="body" sz="quarter" idx="24"/>
          </p:nvPr>
        </p:nvSpPr>
        <p:spPr>
          <a:xfrm>
            <a:off x="10128448" y="2996952"/>
            <a:ext cx="1812929" cy="71459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0" name="Espaço Reservado para Texto 8"/>
          <p:cNvSpPr>
            <a:spLocks noGrp="1"/>
          </p:cNvSpPr>
          <p:nvPr>
            <p:ph type="body" sz="quarter" idx="25"/>
          </p:nvPr>
        </p:nvSpPr>
        <p:spPr>
          <a:xfrm>
            <a:off x="10128448" y="4293096"/>
            <a:ext cx="1812929" cy="71459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1" name="Espaço Reservado para Texto 8"/>
          <p:cNvSpPr>
            <a:spLocks noGrp="1"/>
          </p:cNvSpPr>
          <p:nvPr>
            <p:ph type="body" sz="quarter" idx="26"/>
          </p:nvPr>
        </p:nvSpPr>
        <p:spPr>
          <a:xfrm>
            <a:off x="10128448" y="5805264"/>
            <a:ext cx="1812929" cy="71459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506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51983" y="154446"/>
            <a:ext cx="10206177" cy="663575"/>
          </a:xfrm>
          <a:prstGeom prst="rect">
            <a:avLst/>
          </a:prstGeom>
        </p:spPr>
        <p:txBody>
          <a:bodyPr/>
          <a:lstStyle>
            <a:lvl1pPr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88" y="646851"/>
            <a:ext cx="10206471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Espaço Reservado para Tabela 5"/>
          <p:cNvSpPr>
            <a:spLocks noGrp="1"/>
          </p:cNvSpPr>
          <p:nvPr>
            <p:ph type="tbl" sz="quarter" idx="11"/>
          </p:nvPr>
        </p:nvSpPr>
        <p:spPr>
          <a:xfrm>
            <a:off x="341194" y="1937981"/>
            <a:ext cx="9485195" cy="46136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Espaço Reservado para SmartArt 7"/>
          <p:cNvSpPr>
            <a:spLocks noGrp="1"/>
          </p:cNvSpPr>
          <p:nvPr>
            <p:ph type="dgm" sz="quarter" idx="12"/>
          </p:nvPr>
        </p:nvSpPr>
        <p:spPr>
          <a:xfrm>
            <a:off x="1774209" y="1404938"/>
            <a:ext cx="8079404" cy="519396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800">
                <a:solidFill>
                  <a:srgbClr val="364354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36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51983" y="154446"/>
            <a:ext cx="10206177" cy="663575"/>
          </a:xfrm>
          <a:prstGeom prst="rect">
            <a:avLst/>
          </a:prstGeom>
        </p:spPr>
        <p:txBody>
          <a:bodyPr/>
          <a:lstStyle>
            <a:lvl1pPr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88" y="646851"/>
            <a:ext cx="10206471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2" name="Grupo 11"/>
          <p:cNvGrpSpPr/>
          <p:nvPr userDrawn="1"/>
        </p:nvGrpSpPr>
        <p:grpSpPr>
          <a:xfrm>
            <a:off x="-83127" y="3494719"/>
            <a:ext cx="12352712" cy="550204"/>
            <a:chOff x="-83127" y="3125585"/>
            <a:chExt cx="12352712" cy="550204"/>
          </a:xfrm>
        </p:grpSpPr>
        <p:cxnSp>
          <p:nvCxnSpPr>
            <p:cNvPr id="6" name="Conector reto 5"/>
            <p:cNvCxnSpPr/>
            <p:nvPr userDrawn="1"/>
          </p:nvCxnSpPr>
          <p:spPr>
            <a:xfrm>
              <a:off x="-83127" y="3125585"/>
              <a:ext cx="12352712" cy="0"/>
            </a:xfrm>
            <a:prstGeom prst="line">
              <a:avLst/>
            </a:prstGeom>
            <a:ln w="38100">
              <a:solidFill>
                <a:srgbClr val="53C8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 userDrawn="1"/>
          </p:nvCxnSpPr>
          <p:spPr>
            <a:xfrm>
              <a:off x="-38792" y="3675789"/>
              <a:ext cx="12269585" cy="0"/>
            </a:xfrm>
            <a:prstGeom prst="line">
              <a:avLst/>
            </a:prstGeom>
            <a:ln w="38100">
              <a:solidFill>
                <a:srgbClr val="53C8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Espaço Reservado para Texto 8"/>
          <p:cNvSpPr>
            <a:spLocks noGrp="1"/>
          </p:cNvSpPr>
          <p:nvPr>
            <p:ph type="body" sz="quarter" idx="23"/>
          </p:nvPr>
        </p:nvSpPr>
        <p:spPr>
          <a:xfrm>
            <a:off x="680268" y="3491345"/>
            <a:ext cx="1812929" cy="56526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1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8" name="Espaço Reservado para Texto 8"/>
          <p:cNvSpPr>
            <a:spLocks noGrp="1"/>
          </p:cNvSpPr>
          <p:nvPr>
            <p:ph type="body" sz="quarter" idx="24"/>
          </p:nvPr>
        </p:nvSpPr>
        <p:spPr>
          <a:xfrm>
            <a:off x="3563832" y="3481789"/>
            <a:ext cx="1812929" cy="56526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1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9" name="Espaço Reservado para Texto 8"/>
          <p:cNvSpPr>
            <a:spLocks noGrp="1"/>
          </p:cNvSpPr>
          <p:nvPr>
            <p:ph type="body" sz="quarter" idx="25"/>
          </p:nvPr>
        </p:nvSpPr>
        <p:spPr>
          <a:xfrm>
            <a:off x="6447396" y="3481789"/>
            <a:ext cx="1812929" cy="56526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1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0" name="Espaço Reservado para Texto 8"/>
          <p:cNvSpPr>
            <a:spLocks noGrp="1"/>
          </p:cNvSpPr>
          <p:nvPr>
            <p:ph type="body" sz="quarter" idx="26"/>
          </p:nvPr>
        </p:nvSpPr>
        <p:spPr>
          <a:xfrm>
            <a:off x="9330961" y="3481789"/>
            <a:ext cx="1812929" cy="56526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1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grpSp>
        <p:nvGrpSpPr>
          <p:cNvPr id="23" name="Grupo 22"/>
          <p:cNvGrpSpPr/>
          <p:nvPr userDrawn="1"/>
        </p:nvGrpSpPr>
        <p:grpSpPr>
          <a:xfrm>
            <a:off x="674102" y="1670858"/>
            <a:ext cx="1828030" cy="1752086"/>
            <a:chOff x="674102" y="1330037"/>
            <a:chExt cx="1828030" cy="1752086"/>
          </a:xfrm>
        </p:grpSpPr>
        <p:sp>
          <p:nvSpPr>
            <p:cNvPr id="21" name="Retângulo 20"/>
            <p:cNvSpPr/>
            <p:nvPr userDrawn="1"/>
          </p:nvSpPr>
          <p:spPr>
            <a:xfrm>
              <a:off x="674102" y="1330037"/>
              <a:ext cx="1828030" cy="1619120"/>
            </a:xfrm>
            <a:prstGeom prst="rect">
              <a:avLst/>
            </a:prstGeom>
            <a:solidFill>
              <a:srgbClr val="53C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Triângulo isósceles 21"/>
            <p:cNvSpPr/>
            <p:nvPr userDrawn="1"/>
          </p:nvSpPr>
          <p:spPr>
            <a:xfrm rot="10800000">
              <a:off x="1425634" y="2896214"/>
              <a:ext cx="324966" cy="185909"/>
            </a:xfrm>
            <a:prstGeom prst="triangle">
              <a:avLst/>
            </a:prstGeom>
            <a:solidFill>
              <a:srgbClr val="53C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4" name="Grupo 23"/>
          <p:cNvGrpSpPr/>
          <p:nvPr userDrawn="1"/>
        </p:nvGrpSpPr>
        <p:grpSpPr>
          <a:xfrm rot="10800000">
            <a:off x="3558774" y="4099310"/>
            <a:ext cx="1828030" cy="1752086"/>
            <a:chOff x="674102" y="1330037"/>
            <a:chExt cx="1828030" cy="1752086"/>
          </a:xfrm>
          <a:solidFill>
            <a:srgbClr val="00CDBE"/>
          </a:solidFill>
        </p:grpSpPr>
        <p:sp>
          <p:nvSpPr>
            <p:cNvPr id="25" name="Retângulo 24"/>
            <p:cNvSpPr/>
            <p:nvPr userDrawn="1"/>
          </p:nvSpPr>
          <p:spPr>
            <a:xfrm>
              <a:off x="674102" y="1330037"/>
              <a:ext cx="1828030" cy="1619120"/>
            </a:xfrm>
            <a:prstGeom prst="rect">
              <a:avLst/>
            </a:prstGeom>
            <a:solidFill>
              <a:srgbClr val="957C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Triângulo isósceles 25"/>
            <p:cNvSpPr/>
            <p:nvPr userDrawn="1"/>
          </p:nvSpPr>
          <p:spPr>
            <a:xfrm rot="10800000">
              <a:off x="1425634" y="2896214"/>
              <a:ext cx="324966" cy="185909"/>
            </a:xfrm>
            <a:prstGeom prst="triangle">
              <a:avLst/>
            </a:prstGeom>
            <a:solidFill>
              <a:srgbClr val="957C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7" name="Grupo 26"/>
          <p:cNvGrpSpPr/>
          <p:nvPr userDrawn="1"/>
        </p:nvGrpSpPr>
        <p:grpSpPr>
          <a:xfrm rot="10800000">
            <a:off x="9552384" y="4201869"/>
            <a:ext cx="1828030" cy="1752086"/>
            <a:chOff x="674102" y="1330037"/>
            <a:chExt cx="1828030" cy="1752086"/>
          </a:xfrm>
          <a:solidFill>
            <a:srgbClr val="320D7B"/>
          </a:solidFill>
        </p:grpSpPr>
        <p:sp>
          <p:nvSpPr>
            <p:cNvPr id="28" name="Retângulo 27"/>
            <p:cNvSpPr/>
            <p:nvPr userDrawn="1"/>
          </p:nvSpPr>
          <p:spPr>
            <a:xfrm>
              <a:off x="674102" y="1330037"/>
              <a:ext cx="1828030" cy="1619120"/>
            </a:xfrm>
            <a:prstGeom prst="rect">
              <a:avLst/>
            </a:prstGeom>
            <a:solidFill>
              <a:srgbClr val="532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Triângulo isósceles 28"/>
            <p:cNvSpPr/>
            <p:nvPr userDrawn="1"/>
          </p:nvSpPr>
          <p:spPr>
            <a:xfrm rot="10800000">
              <a:off x="1425634" y="2896214"/>
              <a:ext cx="324966" cy="185909"/>
            </a:xfrm>
            <a:prstGeom prst="triangle">
              <a:avLst/>
            </a:prstGeom>
            <a:solidFill>
              <a:srgbClr val="532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0" name="Grupo 29"/>
          <p:cNvGrpSpPr/>
          <p:nvPr userDrawn="1"/>
        </p:nvGrpSpPr>
        <p:grpSpPr>
          <a:xfrm>
            <a:off x="6423110" y="1670858"/>
            <a:ext cx="1828030" cy="1752086"/>
            <a:chOff x="674102" y="1330037"/>
            <a:chExt cx="1828030" cy="1752086"/>
          </a:xfrm>
          <a:solidFill>
            <a:srgbClr val="364354"/>
          </a:solidFill>
        </p:grpSpPr>
        <p:sp>
          <p:nvSpPr>
            <p:cNvPr id="31" name="Retângulo 30"/>
            <p:cNvSpPr/>
            <p:nvPr userDrawn="1"/>
          </p:nvSpPr>
          <p:spPr>
            <a:xfrm>
              <a:off x="674102" y="1330037"/>
              <a:ext cx="1828030" cy="1619120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Triângulo isósceles 31"/>
            <p:cNvSpPr/>
            <p:nvPr userDrawn="1"/>
          </p:nvSpPr>
          <p:spPr>
            <a:xfrm rot="10800000">
              <a:off x="1425634" y="2896214"/>
              <a:ext cx="324966" cy="185909"/>
            </a:xfrm>
            <a:prstGeom prst="triangl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3" name="Espaço Reservado para Texto 8"/>
          <p:cNvSpPr>
            <a:spLocks noGrp="1"/>
          </p:cNvSpPr>
          <p:nvPr>
            <p:ph type="body" sz="quarter" idx="27"/>
          </p:nvPr>
        </p:nvSpPr>
        <p:spPr>
          <a:xfrm>
            <a:off x="794662" y="1794108"/>
            <a:ext cx="1582778" cy="137304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4" name="Espaço Reservado para Texto 8"/>
          <p:cNvSpPr>
            <a:spLocks noGrp="1"/>
          </p:cNvSpPr>
          <p:nvPr>
            <p:ph type="body" sz="quarter" idx="28"/>
          </p:nvPr>
        </p:nvSpPr>
        <p:spPr>
          <a:xfrm>
            <a:off x="6561300" y="1786849"/>
            <a:ext cx="1582778" cy="137304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5" name="Espaço Reservado para Texto 8"/>
          <p:cNvSpPr>
            <a:spLocks noGrp="1"/>
          </p:cNvSpPr>
          <p:nvPr>
            <p:ph type="body" sz="quarter" idx="29"/>
          </p:nvPr>
        </p:nvSpPr>
        <p:spPr>
          <a:xfrm>
            <a:off x="3694797" y="4379137"/>
            <a:ext cx="1582778" cy="137304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6" name="Espaço Reservado para Texto 8"/>
          <p:cNvSpPr>
            <a:spLocks noGrp="1"/>
          </p:cNvSpPr>
          <p:nvPr>
            <p:ph type="body" sz="quarter" idx="30"/>
          </p:nvPr>
        </p:nvSpPr>
        <p:spPr>
          <a:xfrm>
            <a:off x="9696400" y="4462265"/>
            <a:ext cx="1582778" cy="137304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629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517502" y="3671166"/>
            <a:ext cx="5156996" cy="106020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75000"/>
              </a:lnSpc>
              <a:defRPr b="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4710113" y="468313"/>
            <a:ext cx="2743200" cy="2646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3800" b="1">
                <a:solidFill>
                  <a:srgbClr val="00968B"/>
                </a:solidFill>
              </a:defRPr>
            </a:lvl1pPr>
          </a:lstStyle>
          <a:p>
            <a:pPr lvl="0"/>
            <a:r>
              <a:rPr lang="pt-BR" dirty="0"/>
              <a:t>CLIQUE PARA EDITAR O 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989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Espaço Reservado para Conteúdo 7"/>
          <p:cNvSpPr>
            <a:spLocks noGrp="1"/>
          </p:cNvSpPr>
          <p:nvPr>
            <p:ph sz="quarter" idx="11" hasCustomPrompt="1"/>
          </p:nvPr>
        </p:nvSpPr>
        <p:spPr>
          <a:xfrm>
            <a:off x="473581" y="3057091"/>
            <a:ext cx="4338116" cy="6699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pt-BR" sz="4800" kern="1200" smtClean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CLIQUE PARA EDITAR O TEXTO</a:t>
            </a:r>
            <a:endParaRPr lang="en-US" dirty="0"/>
          </a:p>
        </p:txBody>
      </p:sp>
      <p:sp>
        <p:nvSpPr>
          <p:cNvPr id="6" name="Espaço Reservado para Conteúdo 7"/>
          <p:cNvSpPr>
            <a:spLocks noGrp="1"/>
          </p:cNvSpPr>
          <p:nvPr>
            <p:ph sz="quarter" idx="12" hasCustomPrompt="1"/>
          </p:nvPr>
        </p:nvSpPr>
        <p:spPr>
          <a:xfrm>
            <a:off x="473581" y="3692537"/>
            <a:ext cx="4320362" cy="525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3600" kern="1200" dirty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CLIQUE PARA EDITAR O TEXTO</a:t>
            </a:r>
            <a:endParaRPr lang="en-US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3" hasCustomPrompt="1"/>
          </p:nvPr>
        </p:nvSpPr>
        <p:spPr>
          <a:xfrm>
            <a:off x="473580" y="4226266"/>
            <a:ext cx="4320362" cy="525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1400" b="1" kern="1200" spc="300" dirty="0">
                <a:solidFill>
                  <a:schemeClr val="accent6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CLIQUE PARA EDITAR O 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650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852912" y="1708135"/>
            <a:ext cx="4669655" cy="106020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75000"/>
              </a:lnSpc>
              <a:defRPr sz="3600" b="0" cap="all" baseline="0">
                <a:solidFill>
                  <a:srgbClr val="532D6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6428AA-D6A3-40DF-BCAB-B87155F7D34B}"/>
              </a:ext>
            </a:extLst>
          </p:cNvPr>
          <p:cNvSpPr/>
          <p:nvPr userDrawn="1"/>
        </p:nvSpPr>
        <p:spPr>
          <a:xfrm>
            <a:off x="0" y="5696338"/>
            <a:ext cx="12192000" cy="1161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4C2BEC4-C21F-4F18-890C-B100A00DD0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0403" y="5982013"/>
            <a:ext cx="3931193" cy="59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73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51983" y="154446"/>
            <a:ext cx="10206177" cy="663575"/>
          </a:xfrm>
          <a:prstGeom prst="rect">
            <a:avLst/>
          </a:prstGeom>
        </p:spPr>
        <p:txBody>
          <a:bodyPr/>
          <a:lstStyle>
            <a:lvl1pPr>
              <a:defRPr b="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88" y="646851"/>
            <a:ext cx="10206471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5988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 hidden="1">
            <a:extLst>
              <a:ext uri="{FF2B5EF4-FFF2-40B4-BE49-F238E27FC236}">
                <a16:creationId xmlns:a16="http://schemas.microsoft.com/office/drawing/2014/main" id="{7EFDA0DC-AEBC-42DF-A261-9984FA65E3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4" name="Object 9" hidden="1">
                        <a:extLst>
                          <a:ext uri="{FF2B5EF4-FFF2-40B4-BE49-F238E27FC236}">
                            <a16:creationId xmlns:a16="http://schemas.microsoft.com/office/drawing/2014/main" id="{7EFDA0DC-AEBC-42DF-A261-9984FA65E3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9485DB43-0B80-416A-B31A-FE33FD6130E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sz="3000" b="1" dirty="0">
              <a:ea typeface="+mj-ea"/>
              <a:cs typeface="+mj-cs"/>
              <a:sym typeface="Graphik" panose="020B0503030202060203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81000" y="551122"/>
            <a:ext cx="11430000" cy="990601"/>
          </a:xfrm>
          <a:prstGeom prst="rect">
            <a:avLst/>
          </a:prstGeom>
        </p:spPr>
        <p:txBody>
          <a:bodyPr tIns="45720" rtlCol="0">
            <a:normAutofit/>
          </a:bodyPr>
          <a:lstStyle>
            <a:lvl1pPr>
              <a:lnSpc>
                <a:spcPct val="11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381000" y="201613"/>
            <a:ext cx="2586038" cy="212725"/>
          </a:xfrm>
        </p:spPr>
        <p:txBody>
          <a:bodyPr/>
          <a:lstStyle>
            <a:lvl1pPr>
              <a:defRPr sz="900" b="0" spc="3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329DBA-0EDE-4B5C-A4B0-933CD0106AD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l" defTabSz="914400"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0B236A-1174-432B-93D8-46C99D95986A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A16A3D47-9719-43D6-832B-BDD4A66A1E5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81000" y="6518275"/>
            <a:ext cx="5715000" cy="20637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65201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Sub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 hidden="1">
            <a:extLst>
              <a:ext uri="{FF2B5EF4-FFF2-40B4-BE49-F238E27FC236}">
                <a16:creationId xmlns:a16="http://schemas.microsoft.com/office/drawing/2014/main" id="{7EFDA0DC-AEBC-42DF-A261-9984FA65E3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4" name="Object 9" hidden="1">
                        <a:extLst>
                          <a:ext uri="{FF2B5EF4-FFF2-40B4-BE49-F238E27FC236}">
                            <a16:creationId xmlns:a16="http://schemas.microsoft.com/office/drawing/2014/main" id="{7EFDA0DC-AEBC-42DF-A261-9984FA65E3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89"/>
                        <a:ext cx="158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9485DB43-0B80-416A-B31A-FE33FD6130E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49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sz="2251" b="1" dirty="0">
              <a:ea typeface="+mj-ea"/>
              <a:cs typeface="+mj-cs"/>
              <a:sym typeface="Graphik" panose="020B0503030202060203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81001" y="551126"/>
            <a:ext cx="11430000" cy="990601"/>
          </a:xfrm>
          <a:prstGeom prst="rect">
            <a:avLst/>
          </a:prstGeom>
        </p:spPr>
        <p:txBody>
          <a:bodyPr tIns="45720" rtlCol="0">
            <a:normAutofit/>
          </a:bodyPr>
          <a:lstStyle>
            <a:lvl1pPr>
              <a:lnSpc>
                <a:spcPct val="110000"/>
              </a:lnSpc>
              <a:defRPr sz="225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381000" y="201617"/>
            <a:ext cx="2586038" cy="212725"/>
          </a:xfrm>
          <a:prstGeom prst="rect">
            <a:avLst/>
          </a:prstGeom>
        </p:spPr>
        <p:txBody>
          <a:bodyPr/>
          <a:lstStyle>
            <a:lvl1pPr>
              <a:defRPr sz="675" b="0" spc="2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329DBA-0EDE-4B5C-A4B0-933CD0106AD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algn="l" defTabSz="685809"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0B236A-1174-432B-93D8-46C99D95986A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A16A3D47-9719-43D6-832B-BDD4A66A1E5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81000" y="6518279"/>
            <a:ext cx="5715001" cy="20637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19203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4008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Espaço Reservado para Tabela 4"/>
          <p:cNvSpPr>
            <a:spLocks noGrp="1"/>
          </p:cNvSpPr>
          <p:nvPr>
            <p:ph type="tbl" sz="quarter" idx="10"/>
          </p:nvPr>
        </p:nvSpPr>
        <p:spPr>
          <a:xfrm>
            <a:off x="6816955" y="1288473"/>
            <a:ext cx="4770438" cy="440574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12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grpSp>
        <p:nvGrpSpPr>
          <p:cNvPr id="19" name="Grupo 18"/>
          <p:cNvGrpSpPr/>
          <p:nvPr userDrawn="1"/>
        </p:nvGrpSpPr>
        <p:grpSpPr>
          <a:xfrm>
            <a:off x="6805640" y="1192569"/>
            <a:ext cx="4859754" cy="22303"/>
            <a:chOff x="6764075" y="1192569"/>
            <a:chExt cx="4859754" cy="22303"/>
          </a:xfrm>
        </p:grpSpPr>
        <p:cxnSp>
          <p:nvCxnSpPr>
            <p:cNvPr id="14" name="Straight Connector 10"/>
            <p:cNvCxnSpPr/>
            <p:nvPr userDrawn="1"/>
          </p:nvCxnSpPr>
          <p:spPr>
            <a:xfrm flipH="1">
              <a:off x="6764075" y="1192569"/>
              <a:ext cx="4859754" cy="0"/>
            </a:xfrm>
            <a:prstGeom prst="line">
              <a:avLst/>
            </a:prstGeom>
            <a:ln w="19050">
              <a:solidFill>
                <a:srgbClr val="53C8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1"/>
            <p:cNvCxnSpPr/>
            <p:nvPr userDrawn="1"/>
          </p:nvCxnSpPr>
          <p:spPr>
            <a:xfrm flipH="1">
              <a:off x="6764075" y="1214872"/>
              <a:ext cx="4859754" cy="0"/>
            </a:xfrm>
            <a:prstGeom prst="line">
              <a:avLst/>
            </a:prstGeom>
            <a:ln w="6350">
              <a:solidFill>
                <a:srgbClr val="53C8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o 5">
            <a:extLst>
              <a:ext uri="{FF2B5EF4-FFF2-40B4-BE49-F238E27FC236}">
                <a16:creationId xmlns:a16="http://schemas.microsoft.com/office/drawing/2014/main" id="{4E53F179-76C9-4F9A-B34C-9B42AA78733F}"/>
              </a:ext>
            </a:extLst>
          </p:cNvPr>
          <p:cNvGrpSpPr/>
          <p:nvPr userDrawn="1"/>
        </p:nvGrpSpPr>
        <p:grpSpPr>
          <a:xfrm>
            <a:off x="6805640" y="6416618"/>
            <a:ext cx="4859754" cy="22303"/>
            <a:chOff x="6772388" y="5781381"/>
            <a:chExt cx="4859754" cy="22303"/>
          </a:xfrm>
        </p:grpSpPr>
        <p:cxnSp>
          <p:nvCxnSpPr>
            <p:cNvPr id="12" name="Straight Connector 12">
              <a:extLst>
                <a:ext uri="{FF2B5EF4-FFF2-40B4-BE49-F238E27FC236}">
                  <a16:creationId xmlns:a16="http://schemas.microsoft.com/office/drawing/2014/main" id="{85F66303-18E8-4689-A29E-8E31FC672AE4}"/>
                </a:ext>
              </a:extLst>
            </p:cNvPr>
            <p:cNvCxnSpPr/>
            <p:nvPr userDrawn="1"/>
          </p:nvCxnSpPr>
          <p:spPr>
            <a:xfrm flipH="1">
              <a:off x="6772388" y="5781381"/>
              <a:ext cx="4859754" cy="0"/>
            </a:xfrm>
            <a:prstGeom prst="line">
              <a:avLst/>
            </a:prstGeom>
            <a:ln w="19050">
              <a:solidFill>
                <a:srgbClr val="53C8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8A9B29FB-E7E0-41A0-BF68-C96072CE3AFE}"/>
                </a:ext>
              </a:extLst>
            </p:cNvPr>
            <p:cNvCxnSpPr/>
            <p:nvPr userDrawn="1"/>
          </p:nvCxnSpPr>
          <p:spPr>
            <a:xfrm flipH="1">
              <a:off x="6772388" y="5803684"/>
              <a:ext cx="4859754" cy="0"/>
            </a:xfrm>
            <a:prstGeom prst="line">
              <a:avLst/>
            </a:prstGeom>
            <a:ln w="6350">
              <a:solidFill>
                <a:srgbClr val="53C8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556C14C2-6B62-4874-A0AC-678B46AF8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7808" y="587969"/>
            <a:ext cx="8034586" cy="678202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ct val="80000"/>
              </a:lnSpc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3277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0F351A7-EAFA-4042-8875-928F1157C5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20496" y="3502706"/>
            <a:ext cx="3829474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cap="all" baseline="0" dirty="0" smtClean="0">
                <a:solidFill>
                  <a:srgbClr val="532D6D"/>
                </a:solidFill>
                <a:latin typeface="+mn-lt"/>
                <a:ea typeface="+mj-ea"/>
                <a:cs typeface="+mj-cs"/>
              </a:defRPr>
            </a:lvl1pPr>
            <a:lvl2pPr marL="342897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685792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028688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371585" indent="0">
              <a:buNone/>
              <a:defRPr lang="en-US" sz="21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A82E6B4-11FD-4B96-BD12-202A47E141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7238" y="3502706"/>
            <a:ext cx="3829474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cap="all" baseline="0" dirty="0" smtClean="0">
                <a:solidFill>
                  <a:srgbClr val="532D6D"/>
                </a:solidFill>
                <a:latin typeface="+mn-lt"/>
                <a:ea typeface="+mj-ea"/>
                <a:cs typeface="+mj-cs"/>
              </a:defRPr>
            </a:lvl1pPr>
            <a:lvl2pPr marL="342897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685792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028688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371585" indent="0">
              <a:buNone/>
              <a:defRPr lang="en-US" sz="21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text styles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C2971C3-5272-4AB0-B0D9-80A2C1669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238" y="1905687"/>
            <a:ext cx="7952732" cy="663575"/>
          </a:xfrm>
          <a:prstGeom prst="rect">
            <a:avLst/>
          </a:prstGeom>
        </p:spPr>
        <p:txBody>
          <a:bodyPr/>
          <a:lstStyle>
            <a:lvl1pPr>
              <a:defRPr sz="2700" b="0" cap="all" baseline="0">
                <a:solidFill>
                  <a:srgbClr val="532D6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5D0C1AC-B765-4B45-ADD5-8DB8FB6B6B13}"/>
              </a:ext>
            </a:extLst>
          </p:cNvPr>
          <p:cNvCxnSpPr>
            <a:cxnSpLocks/>
          </p:cNvCxnSpPr>
          <p:nvPr userDrawn="1"/>
        </p:nvCxnSpPr>
        <p:spPr>
          <a:xfrm flipH="1">
            <a:off x="741304" y="3070001"/>
            <a:ext cx="7864601" cy="0"/>
          </a:xfrm>
          <a:prstGeom prst="line">
            <a:avLst/>
          </a:prstGeom>
          <a:ln w="3175">
            <a:solidFill>
              <a:srgbClr val="957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E280C9-49E5-4379-B5D2-026096D55B05}"/>
              </a:ext>
            </a:extLst>
          </p:cNvPr>
          <p:cNvCxnSpPr>
            <a:cxnSpLocks/>
          </p:cNvCxnSpPr>
          <p:nvPr userDrawn="1"/>
        </p:nvCxnSpPr>
        <p:spPr>
          <a:xfrm flipH="1">
            <a:off x="741303" y="3108101"/>
            <a:ext cx="7864602" cy="0"/>
          </a:xfrm>
          <a:prstGeom prst="line">
            <a:avLst/>
          </a:prstGeom>
          <a:ln w="3175">
            <a:solidFill>
              <a:srgbClr val="957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FB1B94-E3AB-4293-BCED-FAAD4D857891}"/>
              </a:ext>
            </a:extLst>
          </p:cNvPr>
          <p:cNvCxnSpPr/>
          <p:nvPr userDrawn="1"/>
        </p:nvCxnSpPr>
        <p:spPr>
          <a:xfrm>
            <a:off x="4673600" y="3522220"/>
            <a:ext cx="0" cy="357410"/>
          </a:xfrm>
          <a:prstGeom prst="line">
            <a:avLst/>
          </a:prstGeom>
          <a:ln>
            <a:solidFill>
              <a:srgbClr val="957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78023C0-4C8A-45C3-9546-D2147B28F498}"/>
              </a:ext>
            </a:extLst>
          </p:cNvPr>
          <p:cNvSpPr/>
          <p:nvPr userDrawn="1"/>
        </p:nvSpPr>
        <p:spPr>
          <a:xfrm>
            <a:off x="0" y="5696341"/>
            <a:ext cx="12192000" cy="1161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1351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0DA7307D-037B-42DD-AED2-AF2BE69E4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7237" y="2555430"/>
            <a:ext cx="7952734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100" kern="1200" cap="all" baseline="0" dirty="0" smtClean="0">
                <a:solidFill>
                  <a:srgbClr val="53C8E9"/>
                </a:solidFill>
                <a:latin typeface="+mn-lt"/>
                <a:ea typeface="+mj-ea"/>
                <a:cs typeface="+mj-cs"/>
              </a:defRPr>
            </a:lvl1pPr>
            <a:lvl2pPr marL="342897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685792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028688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371585" indent="0">
              <a:buNone/>
              <a:defRPr lang="en-US" sz="21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B052E8-19CC-40C7-AC3F-C59DA4BD2D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78" b="22687"/>
          <a:stretch/>
        </p:blipFill>
        <p:spPr>
          <a:xfrm>
            <a:off x="8796862" y="756096"/>
            <a:ext cx="3395142" cy="462781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5C00009-EA13-4116-8071-F10A7AD07C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0405" y="5982018"/>
            <a:ext cx="3931192" cy="59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87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A095B1-A697-4A0D-87DA-0E758CCFB4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17812" y="587972"/>
            <a:ext cx="8034586" cy="678202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ct val="80000"/>
              </a:lnSpc>
              <a:defRPr sz="27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Espaço Reservado para Tabela 4"/>
          <p:cNvSpPr>
            <a:spLocks noGrp="1"/>
          </p:cNvSpPr>
          <p:nvPr>
            <p:ph type="tbl" sz="quarter" idx="10"/>
          </p:nvPr>
        </p:nvSpPr>
        <p:spPr>
          <a:xfrm>
            <a:off x="6816959" y="1288477"/>
            <a:ext cx="4770438" cy="440574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9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grpSp>
        <p:nvGrpSpPr>
          <p:cNvPr id="19" name="Grupo 18"/>
          <p:cNvGrpSpPr/>
          <p:nvPr userDrawn="1"/>
        </p:nvGrpSpPr>
        <p:grpSpPr>
          <a:xfrm>
            <a:off x="6805640" y="1192571"/>
            <a:ext cx="4859754" cy="22303"/>
            <a:chOff x="6764075" y="1192569"/>
            <a:chExt cx="4859754" cy="22303"/>
          </a:xfrm>
        </p:grpSpPr>
        <p:cxnSp>
          <p:nvCxnSpPr>
            <p:cNvPr id="14" name="Straight Connector 10"/>
            <p:cNvCxnSpPr/>
            <p:nvPr userDrawn="1"/>
          </p:nvCxnSpPr>
          <p:spPr>
            <a:xfrm flipH="1">
              <a:off x="6764075" y="1192569"/>
              <a:ext cx="4859754" cy="0"/>
            </a:xfrm>
            <a:prstGeom prst="line">
              <a:avLst/>
            </a:prstGeom>
            <a:ln w="19050">
              <a:solidFill>
                <a:srgbClr val="53C8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1"/>
            <p:cNvCxnSpPr/>
            <p:nvPr userDrawn="1"/>
          </p:nvCxnSpPr>
          <p:spPr>
            <a:xfrm flipH="1">
              <a:off x="6764075" y="1214872"/>
              <a:ext cx="4859754" cy="0"/>
            </a:xfrm>
            <a:prstGeom prst="line">
              <a:avLst/>
            </a:prstGeom>
            <a:ln w="6350">
              <a:solidFill>
                <a:srgbClr val="53C8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o 5"/>
          <p:cNvGrpSpPr/>
          <p:nvPr userDrawn="1"/>
        </p:nvGrpSpPr>
        <p:grpSpPr>
          <a:xfrm>
            <a:off x="6805640" y="6416619"/>
            <a:ext cx="4859754" cy="22303"/>
            <a:chOff x="6772388" y="5781381"/>
            <a:chExt cx="4859754" cy="22303"/>
          </a:xfrm>
        </p:grpSpPr>
        <p:cxnSp>
          <p:nvCxnSpPr>
            <p:cNvPr id="16" name="Straight Connector 12"/>
            <p:cNvCxnSpPr/>
            <p:nvPr userDrawn="1"/>
          </p:nvCxnSpPr>
          <p:spPr>
            <a:xfrm flipH="1">
              <a:off x="6772388" y="5781381"/>
              <a:ext cx="4859754" cy="0"/>
            </a:xfrm>
            <a:prstGeom prst="line">
              <a:avLst/>
            </a:prstGeom>
            <a:ln w="19050">
              <a:solidFill>
                <a:srgbClr val="53C8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3"/>
            <p:cNvCxnSpPr/>
            <p:nvPr userDrawn="1"/>
          </p:nvCxnSpPr>
          <p:spPr>
            <a:xfrm flipH="1">
              <a:off x="6772388" y="5803684"/>
              <a:ext cx="4859754" cy="0"/>
            </a:xfrm>
            <a:prstGeom prst="line">
              <a:avLst/>
            </a:prstGeom>
            <a:ln w="6350">
              <a:solidFill>
                <a:srgbClr val="53C8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6063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596">
          <p15:clr>
            <a:srgbClr val="FBAE40"/>
          </p15:clr>
        </p15:guide>
        <p15:guide id="2" pos="537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4008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Espaço Reservado para Tabela 4"/>
          <p:cNvSpPr>
            <a:spLocks noGrp="1"/>
          </p:cNvSpPr>
          <p:nvPr>
            <p:ph type="tbl" sz="quarter" idx="10"/>
          </p:nvPr>
        </p:nvSpPr>
        <p:spPr>
          <a:xfrm>
            <a:off x="6816959" y="1288477"/>
            <a:ext cx="4770438" cy="440574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9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grpSp>
        <p:nvGrpSpPr>
          <p:cNvPr id="19" name="Grupo 18"/>
          <p:cNvGrpSpPr/>
          <p:nvPr userDrawn="1"/>
        </p:nvGrpSpPr>
        <p:grpSpPr>
          <a:xfrm>
            <a:off x="6805640" y="1192571"/>
            <a:ext cx="4859754" cy="22303"/>
            <a:chOff x="6764075" y="1192569"/>
            <a:chExt cx="4859754" cy="22303"/>
          </a:xfrm>
        </p:grpSpPr>
        <p:cxnSp>
          <p:nvCxnSpPr>
            <p:cNvPr id="14" name="Straight Connector 10"/>
            <p:cNvCxnSpPr/>
            <p:nvPr userDrawn="1"/>
          </p:nvCxnSpPr>
          <p:spPr>
            <a:xfrm flipH="1">
              <a:off x="6764075" y="1192569"/>
              <a:ext cx="4859754" cy="0"/>
            </a:xfrm>
            <a:prstGeom prst="line">
              <a:avLst/>
            </a:prstGeom>
            <a:ln w="19050">
              <a:solidFill>
                <a:srgbClr val="53C8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1"/>
            <p:cNvCxnSpPr/>
            <p:nvPr userDrawn="1"/>
          </p:nvCxnSpPr>
          <p:spPr>
            <a:xfrm flipH="1">
              <a:off x="6764075" y="1214872"/>
              <a:ext cx="4859754" cy="0"/>
            </a:xfrm>
            <a:prstGeom prst="line">
              <a:avLst/>
            </a:prstGeom>
            <a:ln w="6350">
              <a:solidFill>
                <a:srgbClr val="53C8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o 5">
            <a:extLst>
              <a:ext uri="{FF2B5EF4-FFF2-40B4-BE49-F238E27FC236}">
                <a16:creationId xmlns:a16="http://schemas.microsoft.com/office/drawing/2014/main" id="{4E53F179-76C9-4F9A-B34C-9B42AA78733F}"/>
              </a:ext>
            </a:extLst>
          </p:cNvPr>
          <p:cNvGrpSpPr/>
          <p:nvPr userDrawn="1"/>
        </p:nvGrpSpPr>
        <p:grpSpPr>
          <a:xfrm>
            <a:off x="6805640" y="6416619"/>
            <a:ext cx="4859754" cy="22303"/>
            <a:chOff x="6772388" y="5781381"/>
            <a:chExt cx="4859754" cy="22303"/>
          </a:xfrm>
        </p:grpSpPr>
        <p:cxnSp>
          <p:nvCxnSpPr>
            <p:cNvPr id="12" name="Straight Connector 12">
              <a:extLst>
                <a:ext uri="{FF2B5EF4-FFF2-40B4-BE49-F238E27FC236}">
                  <a16:creationId xmlns:a16="http://schemas.microsoft.com/office/drawing/2014/main" id="{85F66303-18E8-4689-A29E-8E31FC672AE4}"/>
                </a:ext>
              </a:extLst>
            </p:cNvPr>
            <p:cNvCxnSpPr/>
            <p:nvPr userDrawn="1"/>
          </p:nvCxnSpPr>
          <p:spPr>
            <a:xfrm flipH="1">
              <a:off x="6772388" y="5781381"/>
              <a:ext cx="4859754" cy="0"/>
            </a:xfrm>
            <a:prstGeom prst="line">
              <a:avLst/>
            </a:prstGeom>
            <a:ln w="19050">
              <a:solidFill>
                <a:srgbClr val="53C8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8A9B29FB-E7E0-41A0-BF68-C96072CE3AFE}"/>
                </a:ext>
              </a:extLst>
            </p:cNvPr>
            <p:cNvCxnSpPr/>
            <p:nvPr userDrawn="1"/>
          </p:nvCxnSpPr>
          <p:spPr>
            <a:xfrm flipH="1">
              <a:off x="6772388" y="5803684"/>
              <a:ext cx="4859754" cy="0"/>
            </a:xfrm>
            <a:prstGeom prst="line">
              <a:avLst/>
            </a:prstGeom>
            <a:ln w="6350">
              <a:solidFill>
                <a:srgbClr val="53C8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556C14C2-6B62-4874-A0AC-678B46AF8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7812" y="587972"/>
            <a:ext cx="8034586" cy="678202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ct val="80000"/>
              </a:lnSpc>
              <a:defRPr sz="27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4794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/>
          <p:nvPr userDrawn="1"/>
        </p:nvSpPr>
        <p:spPr>
          <a:xfrm>
            <a:off x="738459" y="450943"/>
            <a:ext cx="3678309" cy="5792149"/>
          </a:xfrm>
          <a:prstGeom prst="rect">
            <a:avLst/>
          </a:prstGeom>
          <a:noFill/>
          <a:ln w="38100">
            <a:solidFill>
              <a:srgbClr val="53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0"/>
          </p:nvPr>
        </p:nvSpPr>
        <p:spPr>
          <a:xfrm>
            <a:off x="7298403" y="1263536"/>
            <a:ext cx="3798889" cy="20283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0" name="Espaço Reservado para Texto 8"/>
          <p:cNvSpPr>
            <a:spLocks noGrp="1"/>
          </p:cNvSpPr>
          <p:nvPr>
            <p:ph type="body" sz="quarter" idx="11"/>
          </p:nvPr>
        </p:nvSpPr>
        <p:spPr>
          <a:xfrm>
            <a:off x="7298403" y="3645024"/>
            <a:ext cx="3798889" cy="20445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778286" y="592862"/>
            <a:ext cx="3638484" cy="6635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3C8E9"/>
                </a:solidFill>
                <a:latin typeface="+mn-lt"/>
              </a:defRPr>
            </a:lvl1pPr>
          </a:lstStyle>
          <a:p>
            <a:pPr>
              <a:lnSpc>
                <a:spcPct val="80000"/>
              </a:lnSpc>
            </a:pPr>
            <a:r>
              <a:rPr lang="pt-PT" altLang="pt-PT" dirty="0">
                <a:ea typeface="Segoe UI" panose="020B0502040204020203" pitchFamily="34" charset="0"/>
                <a:cs typeface="Segoe UI" panose="020B0502040204020203" pitchFamily="34" charset="0"/>
              </a:rPr>
              <a:t>EXEMPLO</a:t>
            </a:r>
            <a:br>
              <a:rPr lang="pt-PT" altLang="pt-PT" dirty="0"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PT" altLang="pt-PT" dirty="0">
                <a:ea typeface="Segoe UI" panose="020B0502040204020203" pitchFamily="34" charset="0"/>
                <a:cs typeface="Segoe UI" panose="020B0502040204020203" pitchFamily="34" charset="0"/>
              </a:rPr>
              <a:t>DE TÍTULO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78285" y="1470942"/>
            <a:ext cx="3590514" cy="80674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364354"/>
                </a:solidFill>
                <a:latin typeface="+mn-lt"/>
              </a:defRPr>
            </a:lvl1pPr>
          </a:lstStyle>
          <a:p>
            <a:pPr>
              <a:lnSpc>
                <a:spcPct val="80000"/>
              </a:lnSpc>
            </a:pPr>
            <a:r>
              <a:rPr lang="en-US" dirty="0"/>
              <a:t>EXEMPLO</a:t>
            </a:r>
            <a:br>
              <a:rPr lang="en-US" dirty="0"/>
            </a:br>
            <a:r>
              <a:rPr lang="en-US" dirty="0"/>
              <a:t>DE SUBTÍTULO</a:t>
            </a:r>
          </a:p>
        </p:txBody>
      </p:sp>
    </p:spTree>
    <p:extLst>
      <p:ext uri="{BB962C8B-B14F-4D97-AF65-F5344CB8AC3E}">
        <p14:creationId xmlns:p14="http://schemas.microsoft.com/office/powerpoint/2010/main" val="2885686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xt_sem_im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/>
          <p:nvPr userDrawn="1"/>
        </p:nvSpPr>
        <p:spPr>
          <a:xfrm>
            <a:off x="1487760" y="1263536"/>
            <a:ext cx="3678309" cy="4426064"/>
          </a:xfrm>
          <a:prstGeom prst="rect">
            <a:avLst/>
          </a:prstGeom>
          <a:noFill/>
          <a:ln w="38100">
            <a:solidFill>
              <a:srgbClr val="53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0"/>
          </p:nvPr>
        </p:nvSpPr>
        <p:spPr>
          <a:xfrm>
            <a:off x="6650704" y="1263536"/>
            <a:ext cx="3798889" cy="20283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0" name="Espaço Reservado para Texto 8"/>
          <p:cNvSpPr>
            <a:spLocks noGrp="1"/>
          </p:cNvSpPr>
          <p:nvPr>
            <p:ph type="body" sz="quarter" idx="11"/>
          </p:nvPr>
        </p:nvSpPr>
        <p:spPr>
          <a:xfrm>
            <a:off x="6650704" y="3645024"/>
            <a:ext cx="3798889" cy="20445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1527585" y="1405460"/>
            <a:ext cx="3638484" cy="6635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3C8E9"/>
                </a:solidFill>
                <a:latin typeface="+mn-lt"/>
              </a:defRPr>
            </a:lvl1pPr>
          </a:lstStyle>
          <a:p>
            <a:pPr>
              <a:lnSpc>
                <a:spcPct val="80000"/>
              </a:lnSpc>
            </a:pPr>
            <a:r>
              <a:rPr lang="pt-PT" altLang="pt-PT" dirty="0">
                <a:ea typeface="Segoe UI" panose="020B0502040204020203" pitchFamily="34" charset="0"/>
                <a:cs typeface="Segoe UI" panose="020B0502040204020203" pitchFamily="34" charset="0"/>
              </a:rPr>
              <a:t>EXEMPLO</a:t>
            </a:r>
            <a:br>
              <a:rPr lang="pt-PT" altLang="pt-PT" dirty="0"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PT" altLang="pt-PT" dirty="0">
                <a:ea typeface="Segoe UI" panose="020B0502040204020203" pitchFamily="34" charset="0"/>
                <a:cs typeface="Segoe UI" panose="020B0502040204020203" pitchFamily="34" charset="0"/>
              </a:rPr>
              <a:t>DE TÍTULO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527586" y="2283539"/>
            <a:ext cx="3590514" cy="80674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364354"/>
                </a:solidFill>
                <a:latin typeface="+mn-lt"/>
              </a:defRPr>
            </a:lvl1pPr>
          </a:lstStyle>
          <a:p>
            <a:pPr>
              <a:lnSpc>
                <a:spcPct val="80000"/>
              </a:lnSpc>
            </a:pPr>
            <a:r>
              <a:rPr lang="en-US" dirty="0"/>
              <a:t>EXEMPLO</a:t>
            </a:r>
            <a:br>
              <a:rPr lang="en-US" dirty="0"/>
            </a:br>
            <a:r>
              <a:rPr lang="en-US" dirty="0"/>
              <a:t>DE SUBTÍTULO</a:t>
            </a:r>
          </a:p>
        </p:txBody>
      </p:sp>
    </p:spTree>
    <p:extLst>
      <p:ext uri="{BB962C8B-B14F-4D97-AF65-F5344CB8AC3E}">
        <p14:creationId xmlns:p14="http://schemas.microsoft.com/office/powerpoint/2010/main" val="3850347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X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Conteúdo 10"/>
          <p:cNvSpPr>
            <a:spLocks noGrp="1"/>
          </p:cNvSpPr>
          <p:nvPr>
            <p:ph sz="quarter" idx="15"/>
          </p:nvPr>
        </p:nvSpPr>
        <p:spPr>
          <a:xfrm>
            <a:off x="7536162" y="4077077"/>
            <a:ext cx="3636963" cy="21526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5" name="Espaço Reservado para Conteúdo 10"/>
          <p:cNvSpPr>
            <a:spLocks noGrp="1"/>
          </p:cNvSpPr>
          <p:nvPr>
            <p:ph sz="quarter" idx="14"/>
          </p:nvPr>
        </p:nvSpPr>
        <p:spPr>
          <a:xfrm>
            <a:off x="7536162" y="766197"/>
            <a:ext cx="3636963" cy="21526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7" name="Espaço Reservado para Conteúdo 10"/>
          <p:cNvSpPr>
            <a:spLocks noGrp="1"/>
          </p:cNvSpPr>
          <p:nvPr>
            <p:ph sz="quarter" idx="16"/>
          </p:nvPr>
        </p:nvSpPr>
        <p:spPr>
          <a:xfrm>
            <a:off x="7536162" y="3054902"/>
            <a:ext cx="3636963" cy="5021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700" b="0" kern="1200" cap="all" baseline="0" dirty="0">
                <a:solidFill>
                  <a:srgbClr val="53C8E9"/>
                </a:solidFill>
                <a:latin typeface="+mn-lt"/>
                <a:ea typeface="+mj-ea"/>
                <a:cs typeface="+mj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8" name="Espaço Reservado para Conteúdo 10"/>
          <p:cNvSpPr>
            <a:spLocks noGrp="1"/>
          </p:cNvSpPr>
          <p:nvPr>
            <p:ph sz="quarter" idx="17"/>
          </p:nvPr>
        </p:nvSpPr>
        <p:spPr>
          <a:xfrm>
            <a:off x="7549185" y="3558162"/>
            <a:ext cx="3636963" cy="5021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1500" kern="1200" cap="all" baseline="0" dirty="0" smtClean="0">
                <a:solidFill>
                  <a:schemeClr val="accent6"/>
                </a:solidFill>
                <a:latin typeface="+mn-lt"/>
                <a:ea typeface="+mj-ea"/>
                <a:cs typeface="+mj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0"/>
          </p:nvPr>
        </p:nvSpPr>
        <p:spPr>
          <a:xfrm>
            <a:off x="1143002" y="733429"/>
            <a:ext cx="3636963" cy="215265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2" name="Espaço Reservado para Conteúdo 10"/>
          <p:cNvSpPr>
            <a:spLocks noGrp="1"/>
          </p:cNvSpPr>
          <p:nvPr>
            <p:ph sz="quarter" idx="11"/>
          </p:nvPr>
        </p:nvSpPr>
        <p:spPr>
          <a:xfrm>
            <a:off x="1143002" y="4044310"/>
            <a:ext cx="3636963" cy="215265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3" name="Espaço Reservado para Conteúdo 10"/>
          <p:cNvSpPr>
            <a:spLocks noGrp="1"/>
          </p:cNvSpPr>
          <p:nvPr>
            <p:ph sz="quarter" idx="12"/>
          </p:nvPr>
        </p:nvSpPr>
        <p:spPr>
          <a:xfrm>
            <a:off x="1143002" y="3022134"/>
            <a:ext cx="3636963" cy="50212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lang="en-US" sz="2700" b="0" kern="1200" cap="all" baseline="0" dirty="0">
                <a:solidFill>
                  <a:srgbClr val="53C8E9"/>
                </a:solidFill>
                <a:latin typeface="+mn-lt"/>
                <a:ea typeface="+mj-ea"/>
                <a:cs typeface="+mj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4" name="Espaço Reservado para Conteúdo 10"/>
          <p:cNvSpPr>
            <a:spLocks noGrp="1"/>
          </p:cNvSpPr>
          <p:nvPr>
            <p:ph sz="quarter" idx="13"/>
          </p:nvPr>
        </p:nvSpPr>
        <p:spPr>
          <a:xfrm>
            <a:off x="1156025" y="3525397"/>
            <a:ext cx="3636963" cy="50212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lang="en-US" sz="1500" kern="1200" cap="all" baseline="0" dirty="0" smtClean="0">
                <a:solidFill>
                  <a:schemeClr val="accent6"/>
                </a:solidFill>
                <a:latin typeface="+mn-lt"/>
                <a:ea typeface="+mj-ea"/>
                <a:cs typeface="+mj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9E8241-D46B-43DE-B21E-EC907CD7C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3" r="40233"/>
          <a:stretch/>
        </p:blipFill>
        <p:spPr>
          <a:xfrm>
            <a:off x="5017473" y="0"/>
            <a:ext cx="2268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50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3">
          <p15:clr>
            <a:srgbClr val="FBAE40"/>
          </p15:clr>
        </p15:guide>
        <p15:guide id="2" pos="410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XT1_sem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Conteúdo 10"/>
          <p:cNvSpPr>
            <a:spLocks noGrp="1"/>
          </p:cNvSpPr>
          <p:nvPr>
            <p:ph sz="quarter" idx="15"/>
          </p:nvPr>
        </p:nvSpPr>
        <p:spPr>
          <a:xfrm>
            <a:off x="7536162" y="4077077"/>
            <a:ext cx="3636963" cy="21526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5" name="Espaço Reservado para Conteúdo 10"/>
          <p:cNvSpPr>
            <a:spLocks noGrp="1"/>
          </p:cNvSpPr>
          <p:nvPr>
            <p:ph sz="quarter" idx="14"/>
          </p:nvPr>
        </p:nvSpPr>
        <p:spPr>
          <a:xfrm>
            <a:off x="7536162" y="766197"/>
            <a:ext cx="3636963" cy="21526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7" name="Espaço Reservado para Conteúdo 10"/>
          <p:cNvSpPr>
            <a:spLocks noGrp="1"/>
          </p:cNvSpPr>
          <p:nvPr>
            <p:ph sz="quarter" idx="16"/>
          </p:nvPr>
        </p:nvSpPr>
        <p:spPr>
          <a:xfrm>
            <a:off x="7536162" y="3054902"/>
            <a:ext cx="3636963" cy="5021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700" b="0" kern="1200" cap="all" baseline="0" dirty="0">
                <a:solidFill>
                  <a:srgbClr val="53C8E9"/>
                </a:solidFill>
                <a:latin typeface="+mn-lt"/>
                <a:ea typeface="+mj-ea"/>
                <a:cs typeface="+mj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8" name="Espaço Reservado para Conteúdo 10"/>
          <p:cNvSpPr>
            <a:spLocks noGrp="1"/>
          </p:cNvSpPr>
          <p:nvPr>
            <p:ph sz="quarter" idx="17"/>
          </p:nvPr>
        </p:nvSpPr>
        <p:spPr>
          <a:xfrm>
            <a:off x="7549185" y="3558162"/>
            <a:ext cx="3636963" cy="5021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1500" kern="1200" cap="all" baseline="0" dirty="0" smtClean="0">
                <a:solidFill>
                  <a:schemeClr val="accent6"/>
                </a:solidFill>
                <a:latin typeface="+mn-lt"/>
                <a:ea typeface="+mj-ea"/>
                <a:cs typeface="+mj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0"/>
          </p:nvPr>
        </p:nvSpPr>
        <p:spPr>
          <a:xfrm>
            <a:off x="1143002" y="733429"/>
            <a:ext cx="3636963" cy="215265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2" name="Espaço Reservado para Conteúdo 10"/>
          <p:cNvSpPr>
            <a:spLocks noGrp="1"/>
          </p:cNvSpPr>
          <p:nvPr>
            <p:ph sz="quarter" idx="11"/>
          </p:nvPr>
        </p:nvSpPr>
        <p:spPr>
          <a:xfrm>
            <a:off x="1143002" y="4044310"/>
            <a:ext cx="3636963" cy="215265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3" name="Espaço Reservado para Conteúdo 10"/>
          <p:cNvSpPr>
            <a:spLocks noGrp="1"/>
          </p:cNvSpPr>
          <p:nvPr>
            <p:ph sz="quarter" idx="12"/>
          </p:nvPr>
        </p:nvSpPr>
        <p:spPr>
          <a:xfrm>
            <a:off x="1143002" y="3022134"/>
            <a:ext cx="3636963" cy="50212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lang="en-US" sz="2700" b="0" kern="1200" cap="all" baseline="0" dirty="0">
                <a:solidFill>
                  <a:srgbClr val="53C8E9"/>
                </a:solidFill>
                <a:latin typeface="+mn-lt"/>
                <a:ea typeface="+mj-ea"/>
                <a:cs typeface="+mj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4" name="Espaço Reservado para Conteúdo 10"/>
          <p:cNvSpPr>
            <a:spLocks noGrp="1"/>
          </p:cNvSpPr>
          <p:nvPr>
            <p:ph sz="quarter" idx="13"/>
          </p:nvPr>
        </p:nvSpPr>
        <p:spPr>
          <a:xfrm>
            <a:off x="1156025" y="3525397"/>
            <a:ext cx="3636963" cy="50212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lang="en-US" sz="1500" kern="1200" cap="all" baseline="0" dirty="0" smtClean="0">
                <a:solidFill>
                  <a:schemeClr val="accent6"/>
                </a:solidFill>
                <a:latin typeface="+mn-lt"/>
                <a:ea typeface="+mj-ea"/>
                <a:cs typeface="+mj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687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3">
          <p15:clr>
            <a:srgbClr val="FBAE40"/>
          </p15:clr>
        </p15:guide>
        <p15:guide id="2" pos="410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x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ço Reservado para Imagem 31"/>
          <p:cNvSpPr>
            <a:spLocks noGrp="1"/>
          </p:cNvSpPr>
          <p:nvPr>
            <p:ph type="pic" sz="quarter" idx="21"/>
          </p:nvPr>
        </p:nvSpPr>
        <p:spPr>
          <a:xfrm>
            <a:off x="0" y="5"/>
            <a:ext cx="12192000" cy="17875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20" name="Espaço Reservado para Texto 8"/>
          <p:cNvSpPr>
            <a:spLocks noGrp="1"/>
          </p:cNvSpPr>
          <p:nvPr>
            <p:ph type="body" sz="quarter" idx="11"/>
          </p:nvPr>
        </p:nvSpPr>
        <p:spPr>
          <a:xfrm>
            <a:off x="9509342" y="2348885"/>
            <a:ext cx="2145849" cy="37588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1" name="Espaço Reservado para Texto 8"/>
          <p:cNvSpPr>
            <a:spLocks noGrp="1"/>
          </p:cNvSpPr>
          <p:nvPr>
            <p:ph type="body" sz="quarter" idx="12"/>
          </p:nvPr>
        </p:nvSpPr>
        <p:spPr>
          <a:xfrm>
            <a:off x="6545465" y="2348885"/>
            <a:ext cx="2145849" cy="37588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2" name="Espaço Reservado para Texto 8"/>
          <p:cNvSpPr>
            <a:spLocks noGrp="1"/>
          </p:cNvSpPr>
          <p:nvPr>
            <p:ph type="body" sz="quarter" idx="13"/>
          </p:nvPr>
        </p:nvSpPr>
        <p:spPr>
          <a:xfrm>
            <a:off x="3647731" y="2348885"/>
            <a:ext cx="2145849" cy="37588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3" name="Espaço Reservado para Texto 8"/>
          <p:cNvSpPr>
            <a:spLocks noGrp="1"/>
          </p:cNvSpPr>
          <p:nvPr>
            <p:ph type="body" sz="quarter" idx="14"/>
          </p:nvPr>
        </p:nvSpPr>
        <p:spPr>
          <a:xfrm>
            <a:off x="695402" y="2348885"/>
            <a:ext cx="2145849" cy="37588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5" name="Espaço Reservado para Texto 8"/>
          <p:cNvSpPr>
            <a:spLocks noGrp="1"/>
          </p:cNvSpPr>
          <p:nvPr>
            <p:ph type="body" sz="quarter" idx="15"/>
          </p:nvPr>
        </p:nvSpPr>
        <p:spPr>
          <a:xfrm>
            <a:off x="9521322" y="1760562"/>
            <a:ext cx="2145849" cy="5868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lang="en-US" sz="1800" b="1" kern="1200" dirty="0">
                <a:solidFill>
                  <a:srgbClr val="44546A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6" name="Espaço Reservado para Texto 8"/>
          <p:cNvSpPr>
            <a:spLocks noGrp="1"/>
          </p:cNvSpPr>
          <p:nvPr>
            <p:ph type="body" sz="quarter" idx="16"/>
          </p:nvPr>
        </p:nvSpPr>
        <p:spPr>
          <a:xfrm>
            <a:off x="6555348" y="1772816"/>
            <a:ext cx="2145849" cy="5868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lang="en-US" sz="1800" b="1" kern="1200" dirty="0">
                <a:solidFill>
                  <a:srgbClr val="44546A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7" name="Espaço Reservado para Texto 8"/>
          <p:cNvSpPr>
            <a:spLocks noGrp="1"/>
          </p:cNvSpPr>
          <p:nvPr>
            <p:ph type="body" sz="quarter" idx="17"/>
          </p:nvPr>
        </p:nvSpPr>
        <p:spPr>
          <a:xfrm>
            <a:off x="3648373" y="1772816"/>
            <a:ext cx="2145849" cy="5868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lang="en-US" sz="1800" b="1" kern="1200" dirty="0">
                <a:solidFill>
                  <a:srgbClr val="44546A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8" name="Espaço Reservado para Texto 8"/>
          <p:cNvSpPr>
            <a:spLocks noGrp="1"/>
          </p:cNvSpPr>
          <p:nvPr>
            <p:ph type="body" sz="quarter" idx="18"/>
          </p:nvPr>
        </p:nvSpPr>
        <p:spPr>
          <a:xfrm>
            <a:off x="685524" y="1772816"/>
            <a:ext cx="2166860" cy="5868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lang="en-US" sz="1800" b="1" kern="1200" dirty="0">
                <a:solidFill>
                  <a:srgbClr val="44546A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9" name="Espaço Reservado para Conteúdo 10"/>
          <p:cNvSpPr>
            <a:spLocks noGrp="1"/>
          </p:cNvSpPr>
          <p:nvPr>
            <p:ph sz="quarter" idx="19"/>
          </p:nvPr>
        </p:nvSpPr>
        <p:spPr>
          <a:xfrm>
            <a:off x="3357351" y="278934"/>
            <a:ext cx="5431809" cy="50212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US" sz="2700" b="0" kern="1200" cap="all" baseline="0" dirty="0">
                <a:solidFill>
                  <a:srgbClr val="53C8E9"/>
                </a:solidFill>
                <a:latin typeface="+mn-lt"/>
                <a:ea typeface="+mj-ea"/>
                <a:cs typeface="+mj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0" name="Espaço Reservado para Conteúdo 10"/>
          <p:cNvSpPr>
            <a:spLocks noGrp="1"/>
          </p:cNvSpPr>
          <p:nvPr>
            <p:ph sz="quarter" idx="20"/>
          </p:nvPr>
        </p:nvSpPr>
        <p:spPr>
          <a:xfrm>
            <a:off x="2451100" y="782197"/>
            <a:ext cx="7217011" cy="50212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US" sz="21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185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xt e gra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 userDrawn="1"/>
        </p:nvGrpSpPr>
        <p:grpSpPr>
          <a:xfrm>
            <a:off x="252565" y="1365252"/>
            <a:ext cx="11620989" cy="5118577"/>
            <a:chOff x="252562" y="1365250"/>
            <a:chExt cx="11620990" cy="5118577"/>
          </a:xfrm>
        </p:grpSpPr>
        <p:sp>
          <p:nvSpPr>
            <p:cNvPr id="7" name="Rectangle 66"/>
            <p:cNvSpPr/>
            <p:nvPr userDrawn="1"/>
          </p:nvSpPr>
          <p:spPr>
            <a:xfrm>
              <a:off x="252562" y="1365250"/>
              <a:ext cx="2771050" cy="5118577"/>
            </a:xfrm>
            <a:prstGeom prst="rect">
              <a:avLst/>
            </a:prstGeom>
            <a:noFill/>
            <a:ln w="38100">
              <a:solidFill>
                <a:srgbClr val="53C8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8" name="Rectangle 66"/>
            <p:cNvSpPr/>
            <p:nvPr userDrawn="1"/>
          </p:nvSpPr>
          <p:spPr>
            <a:xfrm>
              <a:off x="3202542" y="1365250"/>
              <a:ext cx="2771050" cy="5118577"/>
            </a:xfrm>
            <a:prstGeom prst="rect">
              <a:avLst/>
            </a:prstGeom>
            <a:noFill/>
            <a:ln w="38100">
              <a:solidFill>
                <a:srgbClr val="532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9" name="Rectangle 66"/>
            <p:cNvSpPr/>
            <p:nvPr userDrawn="1"/>
          </p:nvSpPr>
          <p:spPr>
            <a:xfrm>
              <a:off x="6152522" y="1365250"/>
              <a:ext cx="2771050" cy="5118577"/>
            </a:xfrm>
            <a:prstGeom prst="rect">
              <a:avLst/>
            </a:prstGeom>
            <a:noFill/>
            <a:ln w="38100">
              <a:solidFill>
                <a:srgbClr val="53C8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10" name="Rectangle 66"/>
            <p:cNvSpPr/>
            <p:nvPr userDrawn="1"/>
          </p:nvSpPr>
          <p:spPr>
            <a:xfrm>
              <a:off x="9102502" y="1365250"/>
              <a:ext cx="2771050" cy="5118577"/>
            </a:xfrm>
            <a:prstGeom prst="rect">
              <a:avLst/>
            </a:prstGeom>
            <a:noFill/>
            <a:ln w="38100">
              <a:solidFill>
                <a:srgbClr val="532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1986" y="154450"/>
            <a:ext cx="10206177" cy="663575"/>
          </a:xfrm>
          <a:prstGeom prst="rect">
            <a:avLst/>
          </a:prstGeom>
        </p:spPr>
        <p:txBody>
          <a:bodyPr/>
          <a:lstStyle>
            <a:lvl1pPr>
              <a:defRPr sz="27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90" y="646851"/>
            <a:ext cx="10206471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1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342897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685792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028688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371585" indent="0">
              <a:buNone/>
              <a:defRPr lang="en-US" sz="21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436728" y="5172502"/>
            <a:ext cx="2402006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3404408" y="5172502"/>
            <a:ext cx="2402006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 userDrawn="1"/>
        </p:nvCxnSpPr>
        <p:spPr>
          <a:xfrm>
            <a:off x="6339320" y="5172502"/>
            <a:ext cx="2402006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 userDrawn="1"/>
        </p:nvCxnSpPr>
        <p:spPr>
          <a:xfrm>
            <a:off x="9305296" y="5172502"/>
            <a:ext cx="2402006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ço Reservado para Texto 8"/>
          <p:cNvSpPr>
            <a:spLocks noGrp="1"/>
          </p:cNvSpPr>
          <p:nvPr>
            <p:ph type="body" sz="quarter" idx="15"/>
          </p:nvPr>
        </p:nvSpPr>
        <p:spPr>
          <a:xfrm>
            <a:off x="422447" y="5301209"/>
            <a:ext cx="2457234" cy="102211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13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2" name="Espaço Reservado para Texto 8"/>
          <p:cNvSpPr>
            <a:spLocks noGrp="1"/>
          </p:cNvSpPr>
          <p:nvPr>
            <p:ph type="body" sz="quarter" idx="16"/>
          </p:nvPr>
        </p:nvSpPr>
        <p:spPr>
          <a:xfrm>
            <a:off x="3386995" y="5301209"/>
            <a:ext cx="2457234" cy="102211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13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3" name="Espaço Reservado para Texto 8"/>
          <p:cNvSpPr>
            <a:spLocks noGrp="1"/>
          </p:cNvSpPr>
          <p:nvPr>
            <p:ph type="body" sz="quarter" idx="17"/>
          </p:nvPr>
        </p:nvSpPr>
        <p:spPr>
          <a:xfrm>
            <a:off x="6312027" y="5301209"/>
            <a:ext cx="2457234" cy="102211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13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4" name="Espaço Reservado para Texto 8"/>
          <p:cNvSpPr>
            <a:spLocks noGrp="1"/>
          </p:cNvSpPr>
          <p:nvPr>
            <p:ph type="body" sz="quarter" idx="18"/>
          </p:nvPr>
        </p:nvSpPr>
        <p:spPr>
          <a:xfrm>
            <a:off x="9264355" y="5301209"/>
            <a:ext cx="2457234" cy="102211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13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6" name="Espaço Reservado para Gráfico 25"/>
          <p:cNvSpPr>
            <a:spLocks noGrp="1"/>
          </p:cNvSpPr>
          <p:nvPr>
            <p:ph type="chart" sz="quarter" idx="19"/>
          </p:nvPr>
        </p:nvSpPr>
        <p:spPr>
          <a:xfrm>
            <a:off x="422538" y="1514953"/>
            <a:ext cx="2470791" cy="35210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Espaço Reservado para Gráfico 25"/>
          <p:cNvSpPr>
            <a:spLocks noGrp="1"/>
          </p:cNvSpPr>
          <p:nvPr>
            <p:ph type="chart" sz="quarter" idx="20"/>
          </p:nvPr>
        </p:nvSpPr>
        <p:spPr>
          <a:xfrm>
            <a:off x="3373435" y="1514953"/>
            <a:ext cx="2470791" cy="35210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Espaço Reservado para Gráfico 25"/>
          <p:cNvSpPr>
            <a:spLocks noGrp="1"/>
          </p:cNvSpPr>
          <p:nvPr>
            <p:ph type="chart" sz="quarter" idx="21"/>
          </p:nvPr>
        </p:nvSpPr>
        <p:spPr>
          <a:xfrm>
            <a:off x="6312024" y="1514953"/>
            <a:ext cx="2470791" cy="35210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Espaço Reservado para Gráfico 25"/>
          <p:cNvSpPr>
            <a:spLocks noGrp="1"/>
          </p:cNvSpPr>
          <p:nvPr>
            <p:ph type="chart" sz="quarter" idx="22"/>
          </p:nvPr>
        </p:nvSpPr>
        <p:spPr>
          <a:xfrm>
            <a:off x="9264352" y="1514953"/>
            <a:ext cx="2470791" cy="35210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73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1986" y="154450"/>
            <a:ext cx="10206177" cy="663575"/>
          </a:xfrm>
          <a:prstGeom prst="rect">
            <a:avLst/>
          </a:prstGeom>
        </p:spPr>
        <p:txBody>
          <a:bodyPr/>
          <a:lstStyle>
            <a:lvl1pPr>
              <a:defRPr sz="27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90" y="646851"/>
            <a:ext cx="10206471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1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342897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685792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028688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371585" indent="0">
              <a:buNone/>
              <a:defRPr lang="en-US" sz="21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Espaço Reservado para Tabela 3"/>
          <p:cNvSpPr>
            <a:spLocks noGrp="1"/>
          </p:cNvSpPr>
          <p:nvPr>
            <p:ph type="tbl" sz="quarter" idx="11"/>
          </p:nvPr>
        </p:nvSpPr>
        <p:spPr>
          <a:xfrm>
            <a:off x="244477" y="1456664"/>
            <a:ext cx="11280775" cy="511426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1">
                <a:solidFill>
                  <a:srgbClr val="44546A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04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/>
          <p:nvPr userDrawn="1"/>
        </p:nvSpPr>
        <p:spPr>
          <a:xfrm>
            <a:off x="738459" y="450938"/>
            <a:ext cx="3678309" cy="5792149"/>
          </a:xfrm>
          <a:prstGeom prst="rect">
            <a:avLst/>
          </a:prstGeom>
          <a:noFill/>
          <a:ln w="38100">
            <a:solidFill>
              <a:srgbClr val="53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0"/>
          </p:nvPr>
        </p:nvSpPr>
        <p:spPr>
          <a:xfrm>
            <a:off x="7298402" y="1263536"/>
            <a:ext cx="3798888" cy="20283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0" name="Espaço Reservado para Texto 8"/>
          <p:cNvSpPr>
            <a:spLocks noGrp="1"/>
          </p:cNvSpPr>
          <p:nvPr>
            <p:ph type="body" sz="quarter" idx="11"/>
          </p:nvPr>
        </p:nvSpPr>
        <p:spPr>
          <a:xfrm>
            <a:off x="7298402" y="3645024"/>
            <a:ext cx="3798888" cy="20445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778285" y="592858"/>
            <a:ext cx="3638484" cy="6635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3C8E9"/>
                </a:solidFill>
                <a:latin typeface="+mn-lt"/>
              </a:defRPr>
            </a:lvl1pPr>
          </a:lstStyle>
          <a:p>
            <a:pPr>
              <a:lnSpc>
                <a:spcPct val="80000"/>
              </a:lnSpc>
            </a:pPr>
            <a:r>
              <a:rPr lang="pt-PT" altLang="pt-PT" dirty="0">
                <a:ea typeface="Segoe UI" panose="020B0502040204020203" pitchFamily="34" charset="0"/>
                <a:cs typeface="Segoe UI" panose="020B0502040204020203" pitchFamily="34" charset="0"/>
              </a:rPr>
              <a:t>EXEMPLO</a:t>
            </a:r>
            <a:br>
              <a:rPr lang="pt-PT" altLang="pt-PT" dirty="0"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PT" altLang="pt-PT" dirty="0">
                <a:ea typeface="Segoe UI" panose="020B0502040204020203" pitchFamily="34" charset="0"/>
                <a:cs typeface="Segoe UI" panose="020B0502040204020203" pitchFamily="34" charset="0"/>
              </a:rPr>
              <a:t>DE TÍTULO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78284" y="1470941"/>
            <a:ext cx="3590515" cy="80674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364354"/>
                </a:solidFill>
                <a:latin typeface="+mn-lt"/>
              </a:defRPr>
            </a:lvl1pPr>
          </a:lstStyle>
          <a:p>
            <a:pPr>
              <a:lnSpc>
                <a:spcPct val="80000"/>
              </a:lnSpc>
            </a:pPr>
            <a:r>
              <a:rPr lang="en-US" dirty="0"/>
              <a:t>EXEMPLO</a:t>
            </a:r>
            <a:br>
              <a:rPr lang="en-US" dirty="0"/>
            </a:br>
            <a:r>
              <a:rPr lang="en-US" dirty="0"/>
              <a:t>DE SUBTÍTULO</a:t>
            </a:r>
          </a:p>
        </p:txBody>
      </p:sp>
    </p:spTree>
    <p:extLst>
      <p:ext uri="{BB962C8B-B14F-4D97-AF65-F5344CB8AC3E}">
        <p14:creationId xmlns:p14="http://schemas.microsoft.com/office/powerpoint/2010/main" val="1245113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fico e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6"/>
          <p:cNvSpPr/>
          <p:nvPr userDrawn="1"/>
        </p:nvSpPr>
        <p:spPr>
          <a:xfrm>
            <a:off x="252561" y="1365252"/>
            <a:ext cx="5752454" cy="5118577"/>
          </a:xfrm>
          <a:prstGeom prst="rect">
            <a:avLst/>
          </a:prstGeom>
          <a:noFill/>
          <a:ln w="38100">
            <a:solidFill>
              <a:srgbClr val="53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1986" y="154450"/>
            <a:ext cx="10206177" cy="663575"/>
          </a:xfrm>
          <a:prstGeom prst="rect">
            <a:avLst/>
          </a:prstGeom>
        </p:spPr>
        <p:txBody>
          <a:bodyPr/>
          <a:lstStyle>
            <a:lvl1pPr>
              <a:defRPr sz="27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90" y="646851"/>
            <a:ext cx="10206471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1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342897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685792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028688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371585" indent="0">
              <a:buNone/>
              <a:defRPr lang="en-US" sz="21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6660108" y="2374711"/>
            <a:ext cx="2402006" cy="0"/>
          </a:xfrm>
          <a:prstGeom prst="line">
            <a:avLst/>
          </a:prstGeom>
          <a:ln w="3175">
            <a:solidFill>
              <a:srgbClr val="957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ço Reservado para Gráfico 25"/>
          <p:cNvSpPr>
            <a:spLocks noGrp="1"/>
          </p:cNvSpPr>
          <p:nvPr>
            <p:ph type="chart" sz="quarter" idx="19"/>
          </p:nvPr>
        </p:nvSpPr>
        <p:spPr>
          <a:xfrm>
            <a:off x="422538" y="1514952"/>
            <a:ext cx="5364115" cy="48039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6700842" y="2524125"/>
            <a:ext cx="5145086" cy="4013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1800" b="1" i="0" u="none" strike="noStrike" kern="1200" cap="none" spc="0" normalizeH="0" baseline="0" dirty="0" smtClean="0">
                <a:ln>
                  <a:noFill/>
                </a:ln>
                <a:solidFill>
                  <a:srgbClr val="53C8E9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266697" indent="-133350">
              <a:buClr>
                <a:srgbClr val="00968B"/>
              </a:buClr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398855" indent="-132159">
              <a:buClr>
                <a:srgbClr val="00968B"/>
              </a:buClr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542920" indent="-144065">
              <a:buClr>
                <a:srgbClr val="00968B"/>
              </a:buClr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</p:txBody>
      </p:sp>
    </p:spTree>
    <p:extLst>
      <p:ext uri="{BB962C8B-B14F-4D97-AF65-F5344CB8AC3E}">
        <p14:creationId xmlns:p14="http://schemas.microsoft.com/office/powerpoint/2010/main" val="2398332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xts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1986" y="154450"/>
            <a:ext cx="10206177" cy="663575"/>
          </a:xfrm>
          <a:prstGeom prst="rect">
            <a:avLst/>
          </a:prstGeom>
        </p:spPr>
        <p:txBody>
          <a:bodyPr/>
          <a:lstStyle>
            <a:lvl1pPr>
              <a:defRPr sz="27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90" y="646851"/>
            <a:ext cx="10206471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1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342897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685792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028688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371585" indent="0">
              <a:buNone/>
              <a:defRPr lang="en-US" sz="21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259097" y="1459602"/>
            <a:ext cx="4981645" cy="50230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1800" b="1" i="0" u="none" strike="noStrike" kern="1200" cap="none" spc="0" normalizeH="0" baseline="0" dirty="0" smtClean="0">
                <a:ln>
                  <a:noFill/>
                </a:ln>
                <a:solidFill>
                  <a:srgbClr val="53C8E9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266697" indent="-133350">
              <a:buClr>
                <a:srgbClr val="53C8E9"/>
              </a:buClr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398855" indent="-132159">
              <a:buClr>
                <a:srgbClr val="53C8E9"/>
              </a:buClr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542920" indent="-144065">
              <a:buClr>
                <a:srgbClr val="53C8E9"/>
              </a:buClr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6221173" y="1484787"/>
            <a:ext cx="5079176" cy="50230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1800" b="1" i="0" u="none" strike="noStrike" kern="1200" cap="none" spc="0" normalizeH="0" baseline="0" dirty="0" smtClean="0">
                <a:ln>
                  <a:noFill/>
                </a:ln>
                <a:solidFill>
                  <a:srgbClr val="53C8E9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266697" indent="-133350">
              <a:buClr>
                <a:srgbClr val="53C8E9"/>
              </a:buClr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398855" indent="-132159">
              <a:buClr>
                <a:srgbClr val="53C8E9"/>
              </a:buClr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542920" indent="-144065">
              <a:buClr>
                <a:srgbClr val="53C8E9"/>
              </a:buClr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</p:txBody>
      </p:sp>
      <p:cxnSp>
        <p:nvCxnSpPr>
          <p:cNvPr id="6" name="Conector reto 5"/>
          <p:cNvCxnSpPr/>
          <p:nvPr userDrawn="1"/>
        </p:nvCxnSpPr>
        <p:spPr>
          <a:xfrm>
            <a:off x="5718414" y="1446664"/>
            <a:ext cx="0" cy="5076967"/>
          </a:xfrm>
          <a:prstGeom prst="line">
            <a:avLst/>
          </a:prstGeom>
          <a:ln>
            <a:solidFill>
              <a:srgbClr val="53C8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703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xt 1 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1986" y="154450"/>
            <a:ext cx="10206177" cy="663575"/>
          </a:xfrm>
          <a:prstGeom prst="rect">
            <a:avLst/>
          </a:prstGeom>
        </p:spPr>
        <p:txBody>
          <a:bodyPr/>
          <a:lstStyle>
            <a:lvl1pPr>
              <a:defRPr sz="27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90" y="646851"/>
            <a:ext cx="10206471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1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342897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685792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028688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371585" indent="0">
              <a:buNone/>
              <a:defRPr lang="en-US" sz="21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259097" y="1760567"/>
            <a:ext cx="10167794" cy="47221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1800" b="1" i="0" u="none" strike="noStrike" kern="1200" cap="none" spc="0" normalizeH="0" baseline="0" dirty="0" smtClean="0">
                <a:ln>
                  <a:noFill/>
                </a:ln>
                <a:solidFill>
                  <a:srgbClr val="53C8E9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266697" indent="-133350">
              <a:buClr>
                <a:srgbClr val="53C8E9"/>
              </a:buClr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398855" indent="-132159">
              <a:buClr>
                <a:srgbClr val="53C8E9"/>
              </a:buClr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542920" indent="-144065">
              <a:buClr>
                <a:srgbClr val="53C8E9"/>
              </a:buClr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</p:txBody>
      </p:sp>
      <p:cxnSp>
        <p:nvCxnSpPr>
          <p:cNvPr id="6" name="Conector reto 5"/>
          <p:cNvCxnSpPr/>
          <p:nvPr userDrawn="1"/>
        </p:nvCxnSpPr>
        <p:spPr>
          <a:xfrm rot="5400000">
            <a:off x="2784144" y="-1091820"/>
            <a:ext cx="0" cy="5076968"/>
          </a:xfrm>
          <a:prstGeom prst="line">
            <a:avLst/>
          </a:prstGeom>
          <a:ln>
            <a:solidFill>
              <a:srgbClr val="53C8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080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51986" y="154450"/>
            <a:ext cx="10206177" cy="663575"/>
          </a:xfrm>
          <a:prstGeom prst="rect">
            <a:avLst/>
          </a:prstGeom>
        </p:spPr>
        <p:txBody>
          <a:bodyPr/>
          <a:lstStyle>
            <a:lvl1pPr>
              <a:defRPr sz="27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90" y="646851"/>
            <a:ext cx="10206471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1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342897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685792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028688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371585" indent="0">
              <a:buNone/>
              <a:defRPr lang="en-US" sz="21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Espaço Reservado para Gráfico 5"/>
          <p:cNvSpPr>
            <a:spLocks noGrp="1"/>
          </p:cNvSpPr>
          <p:nvPr>
            <p:ph type="chart" sz="quarter" idx="11"/>
          </p:nvPr>
        </p:nvSpPr>
        <p:spPr>
          <a:xfrm>
            <a:off x="327025" y="1323980"/>
            <a:ext cx="11477625" cy="51593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5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22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e t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041598" y="3020480"/>
            <a:ext cx="4692972" cy="663575"/>
          </a:xfrm>
          <a:prstGeom prst="rect">
            <a:avLst/>
          </a:prstGeom>
        </p:spPr>
        <p:txBody>
          <a:bodyPr/>
          <a:lstStyle>
            <a:lvl1pPr>
              <a:defRPr sz="2700" b="0" cap="all" baseline="0">
                <a:solidFill>
                  <a:srgbClr val="53C8E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041305" y="3512880"/>
            <a:ext cx="4693106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  <a:lvl2pPr marL="342897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685792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028688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371585" indent="0">
              <a:buNone/>
              <a:defRPr lang="en-US" sz="21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786651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Espaço Reservado para Texto 8"/>
          <p:cNvSpPr>
            <a:spLocks noGrp="1"/>
          </p:cNvSpPr>
          <p:nvPr>
            <p:ph type="body" sz="quarter" idx="12"/>
          </p:nvPr>
        </p:nvSpPr>
        <p:spPr>
          <a:xfrm>
            <a:off x="6247529" y="533729"/>
            <a:ext cx="2705406" cy="23595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8" name="Espaço Reservado para Texto 8"/>
          <p:cNvSpPr>
            <a:spLocks noGrp="1"/>
          </p:cNvSpPr>
          <p:nvPr>
            <p:ph type="body" sz="quarter" idx="13"/>
          </p:nvPr>
        </p:nvSpPr>
        <p:spPr>
          <a:xfrm>
            <a:off x="6247529" y="4203511"/>
            <a:ext cx="2705406" cy="23610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4"/>
          </p:nvPr>
        </p:nvSpPr>
        <p:spPr>
          <a:xfrm>
            <a:off x="9192349" y="548681"/>
            <a:ext cx="2705406" cy="60158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195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e tx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041598" y="3020480"/>
            <a:ext cx="4692972" cy="663575"/>
          </a:xfrm>
          <a:prstGeom prst="rect">
            <a:avLst/>
          </a:prstGeom>
        </p:spPr>
        <p:txBody>
          <a:bodyPr/>
          <a:lstStyle>
            <a:lvl1pPr>
              <a:defRPr sz="27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041305" y="3512880"/>
            <a:ext cx="4693106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n-lt"/>
                <a:ea typeface="+mj-ea"/>
                <a:cs typeface="+mj-cs"/>
              </a:defRPr>
            </a:lvl1pPr>
            <a:lvl2pPr marL="342897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685792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028688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371585" indent="0">
              <a:buNone/>
              <a:defRPr lang="en-US" sz="21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786651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4"/>
          </p:nvPr>
        </p:nvSpPr>
        <p:spPr>
          <a:xfrm>
            <a:off x="6299204" y="548681"/>
            <a:ext cx="5598551" cy="19278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7" name="Espaço Reservado para Texto 8">
            <a:extLst>
              <a:ext uri="{FF2B5EF4-FFF2-40B4-BE49-F238E27FC236}">
                <a16:creationId xmlns:a16="http://schemas.microsoft.com/office/drawing/2014/main" id="{FA8D7868-F11B-4C77-AC6C-DB6C801203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99202" y="4446803"/>
            <a:ext cx="5598551" cy="19278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29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e tx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29408" y="3020480"/>
            <a:ext cx="11121066" cy="663575"/>
          </a:xfrm>
          <a:prstGeom prst="rect">
            <a:avLst/>
          </a:prstGeom>
        </p:spPr>
        <p:txBody>
          <a:bodyPr/>
          <a:lstStyle>
            <a:lvl1pPr>
              <a:defRPr sz="27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9112" y="3512880"/>
            <a:ext cx="11121386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1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342897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685792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028688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371585" indent="0">
              <a:buNone/>
              <a:defRPr lang="en-US" sz="21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2"/>
            <a:ext cx="12192000" cy="300250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4"/>
          </p:nvPr>
        </p:nvSpPr>
        <p:spPr>
          <a:xfrm>
            <a:off x="539667" y="4189868"/>
            <a:ext cx="3581961" cy="238558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0" name="Espaço Reservado para Texto 8"/>
          <p:cNvSpPr>
            <a:spLocks noGrp="1"/>
          </p:cNvSpPr>
          <p:nvPr>
            <p:ph type="body" sz="quarter" idx="15"/>
          </p:nvPr>
        </p:nvSpPr>
        <p:spPr>
          <a:xfrm>
            <a:off x="4433960" y="4189868"/>
            <a:ext cx="3581961" cy="238558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1" name="Espaço Reservado para Texto 8"/>
          <p:cNvSpPr>
            <a:spLocks noGrp="1"/>
          </p:cNvSpPr>
          <p:nvPr>
            <p:ph type="body" sz="quarter" idx="16"/>
          </p:nvPr>
        </p:nvSpPr>
        <p:spPr>
          <a:xfrm>
            <a:off x="8328250" y="4192638"/>
            <a:ext cx="3581961" cy="238558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cxnSp>
        <p:nvCxnSpPr>
          <p:cNvPr id="5" name="Conector reto 4"/>
          <p:cNvCxnSpPr/>
          <p:nvPr userDrawn="1"/>
        </p:nvCxnSpPr>
        <p:spPr>
          <a:xfrm>
            <a:off x="4285398" y="4189868"/>
            <a:ext cx="0" cy="2442949"/>
          </a:xfrm>
          <a:prstGeom prst="line">
            <a:avLst/>
          </a:prstGeom>
          <a:ln>
            <a:solidFill>
              <a:srgbClr val="53C8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 userDrawn="1"/>
        </p:nvCxnSpPr>
        <p:spPr>
          <a:xfrm>
            <a:off x="8184232" y="4189868"/>
            <a:ext cx="0" cy="2442949"/>
          </a:xfrm>
          <a:prstGeom prst="line">
            <a:avLst/>
          </a:prstGeom>
          <a:ln>
            <a:solidFill>
              <a:srgbClr val="53C8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424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gs, txts e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B0AC979-40BD-44EB-8FB4-D265E34044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178" y="4125554"/>
            <a:ext cx="7001298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cap="all" baseline="0" dirty="0" smtClean="0">
                <a:solidFill>
                  <a:srgbClr val="53C8E9"/>
                </a:solidFill>
                <a:latin typeface="+mn-lt"/>
                <a:ea typeface="+mj-ea"/>
                <a:cs typeface="+mj-cs"/>
              </a:defRPr>
            </a:lvl1pPr>
            <a:lvl2pPr marL="342897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685792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028688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371585" indent="0">
              <a:buNone/>
              <a:defRPr lang="en-US" sz="21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29408" y="3020480"/>
            <a:ext cx="11121066" cy="663575"/>
          </a:xfrm>
          <a:prstGeom prst="rect">
            <a:avLst/>
          </a:prstGeom>
        </p:spPr>
        <p:txBody>
          <a:bodyPr/>
          <a:lstStyle>
            <a:lvl1pPr>
              <a:defRPr sz="27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9112" y="3512880"/>
            <a:ext cx="11121386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1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342897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685792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028688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371585" indent="0">
              <a:buNone/>
              <a:defRPr lang="en-US" sz="21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2"/>
            <a:ext cx="12192000" cy="300250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4"/>
          </p:nvPr>
        </p:nvSpPr>
        <p:spPr>
          <a:xfrm>
            <a:off x="539667" y="4189868"/>
            <a:ext cx="3581961" cy="238558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cxnSp>
        <p:nvCxnSpPr>
          <p:cNvPr id="5" name="Conector reto 4"/>
          <p:cNvCxnSpPr/>
          <p:nvPr userDrawn="1"/>
        </p:nvCxnSpPr>
        <p:spPr>
          <a:xfrm>
            <a:off x="4285398" y="4189868"/>
            <a:ext cx="0" cy="2442949"/>
          </a:xfrm>
          <a:prstGeom prst="line">
            <a:avLst/>
          </a:prstGeom>
          <a:ln>
            <a:solidFill>
              <a:srgbClr val="53C8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Texto 8"/>
          <p:cNvSpPr>
            <a:spLocks noGrp="1"/>
          </p:cNvSpPr>
          <p:nvPr>
            <p:ph type="body" sz="quarter" idx="15" hasCustomPrompt="1"/>
          </p:nvPr>
        </p:nvSpPr>
        <p:spPr>
          <a:xfrm>
            <a:off x="4511826" y="6009075"/>
            <a:ext cx="1711554" cy="5827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351" b="0" i="0" u="none" strike="noStrike" kern="1200" cap="none" spc="0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texto mestre</a:t>
            </a:r>
            <a:endParaRPr lang="en-US" dirty="0"/>
          </a:p>
        </p:txBody>
      </p:sp>
      <p:sp>
        <p:nvSpPr>
          <p:cNvPr id="15" name="Espaço Reservado para Texto 8"/>
          <p:cNvSpPr>
            <a:spLocks noGrp="1"/>
          </p:cNvSpPr>
          <p:nvPr>
            <p:ph type="body" sz="quarter" idx="16" hasCustomPrompt="1"/>
          </p:nvPr>
        </p:nvSpPr>
        <p:spPr>
          <a:xfrm>
            <a:off x="6863650" y="6009075"/>
            <a:ext cx="1707145" cy="61009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351" b="0" i="0" u="none" strike="noStrike" kern="1200" cap="none" spc="0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texto mestre</a:t>
            </a:r>
            <a:endParaRPr lang="en-US" dirty="0"/>
          </a:p>
        </p:txBody>
      </p:sp>
      <p:sp>
        <p:nvSpPr>
          <p:cNvPr id="16" name="Espaço Reservado para Texto 8"/>
          <p:cNvSpPr>
            <a:spLocks noGrp="1"/>
          </p:cNvSpPr>
          <p:nvPr>
            <p:ph type="body" sz="quarter" idx="17" hasCustomPrompt="1"/>
          </p:nvPr>
        </p:nvSpPr>
        <p:spPr>
          <a:xfrm>
            <a:off x="9201829" y="6009073"/>
            <a:ext cx="1775520" cy="61009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351" b="0" i="0" u="none" strike="noStrike" kern="1200" cap="none" spc="0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texto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933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sta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51983" y="154450"/>
            <a:ext cx="11571444" cy="663575"/>
          </a:xfrm>
          <a:prstGeom prst="rect">
            <a:avLst/>
          </a:prstGeom>
        </p:spPr>
        <p:txBody>
          <a:bodyPr/>
          <a:lstStyle>
            <a:lvl1pPr>
              <a:defRPr sz="27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91" y="646851"/>
            <a:ext cx="11571777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1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342897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685792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028688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371585" indent="0">
              <a:buNone/>
              <a:defRPr lang="en-US" sz="21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upo 6"/>
          <p:cNvGrpSpPr/>
          <p:nvPr userDrawn="1"/>
        </p:nvGrpSpPr>
        <p:grpSpPr>
          <a:xfrm>
            <a:off x="191577" y="1249356"/>
            <a:ext cx="4266591" cy="949953"/>
            <a:chOff x="339634" y="1358536"/>
            <a:chExt cx="4537166" cy="1010196"/>
          </a:xfrm>
          <a:solidFill>
            <a:srgbClr val="00CDBE"/>
          </a:solidFill>
        </p:grpSpPr>
        <p:sp>
          <p:nvSpPr>
            <p:cNvPr id="5" name="Retângulo 4"/>
            <p:cNvSpPr/>
            <p:nvPr userDrawn="1"/>
          </p:nvSpPr>
          <p:spPr>
            <a:xfrm>
              <a:off x="339634" y="1541418"/>
              <a:ext cx="4537166" cy="827314"/>
            </a:xfrm>
            <a:prstGeom prst="rect">
              <a:avLst/>
            </a:prstGeom>
            <a:solidFill>
              <a:srgbClr val="53C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6" name="Triângulo isósceles 5"/>
            <p:cNvSpPr/>
            <p:nvPr userDrawn="1"/>
          </p:nvSpPr>
          <p:spPr>
            <a:xfrm>
              <a:off x="609599" y="1358536"/>
              <a:ext cx="418011" cy="226423"/>
            </a:xfrm>
            <a:prstGeom prst="triangle">
              <a:avLst/>
            </a:prstGeom>
            <a:solidFill>
              <a:srgbClr val="53C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</p:grpSp>
      <p:grpSp>
        <p:nvGrpSpPr>
          <p:cNvPr id="8" name="Grupo 7"/>
          <p:cNvGrpSpPr/>
          <p:nvPr userDrawn="1"/>
        </p:nvGrpSpPr>
        <p:grpSpPr>
          <a:xfrm>
            <a:off x="191577" y="2372349"/>
            <a:ext cx="4266591" cy="949953"/>
            <a:chOff x="339634" y="1358536"/>
            <a:chExt cx="4537166" cy="1010196"/>
          </a:xfrm>
          <a:solidFill>
            <a:srgbClr val="096A63"/>
          </a:solidFill>
        </p:grpSpPr>
        <p:sp>
          <p:nvSpPr>
            <p:cNvPr id="9" name="Retângulo 8"/>
            <p:cNvSpPr/>
            <p:nvPr userDrawn="1"/>
          </p:nvSpPr>
          <p:spPr>
            <a:xfrm>
              <a:off x="339634" y="1541418"/>
              <a:ext cx="4537166" cy="827314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10" name="Triângulo isósceles 9"/>
            <p:cNvSpPr/>
            <p:nvPr userDrawn="1"/>
          </p:nvSpPr>
          <p:spPr>
            <a:xfrm>
              <a:off x="609599" y="1358536"/>
              <a:ext cx="418011" cy="226423"/>
            </a:xfrm>
            <a:prstGeom prst="triangl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</p:grpSp>
      <p:grpSp>
        <p:nvGrpSpPr>
          <p:cNvPr id="11" name="Grupo 10"/>
          <p:cNvGrpSpPr/>
          <p:nvPr userDrawn="1"/>
        </p:nvGrpSpPr>
        <p:grpSpPr>
          <a:xfrm>
            <a:off x="191577" y="3495343"/>
            <a:ext cx="4266591" cy="949953"/>
            <a:chOff x="339634" y="1358536"/>
            <a:chExt cx="4537166" cy="1010196"/>
          </a:xfrm>
          <a:solidFill>
            <a:srgbClr val="364354"/>
          </a:solidFill>
        </p:grpSpPr>
        <p:sp>
          <p:nvSpPr>
            <p:cNvPr id="12" name="Retângulo 11"/>
            <p:cNvSpPr/>
            <p:nvPr userDrawn="1"/>
          </p:nvSpPr>
          <p:spPr>
            <a:xfrm>
              <a:off x="339634" y="1541418"/>
              <a:ext cx="4537166" cy="827314"/>
            </a:xfrm>
            <a:prstGeom prst="rect">
              <a:avLst/>
            </a:prstGeom>
            <a:solidFill>
              <a:srgbClr val="532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 dirty="0"/>
            </a:p>
          </p:txBody>
        </p:sp>
        <p:sp>
          <p:nvSpPr>
            <p:cNvPr id="13" name="Triângulo isósceles 12"/>
            <p:cNvSpPr/>
            <p:nvPr userDrawn="1"/>
          </p:nvSpPr>
          <p:spPr>
            <a:xfrm>
              <a:off x="609599" y="1358536"/>
              <a:ext cx="418011" cy="226423"/>
            </a:xfrm>
            <a:prstGeom prst="triangle">
              <a:avLst/>
            </a:prstGeom>
            <a:solidFill>
              <a:srgbClr val="532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</p:grpSp>
      <p:grpSp>
        <p:nvGrpSpPr>
          <p:cNvPr id="14" name="Grupo 13"/>
          <p:cNvGrpSpPr/>
          <p:nvPr userDrawn="1"/>
        </p:nvGrpSpPr>
        <p:grpSpPr>
          <a:xfrm>
            <a:off x="191577" y="4618336"/>
            <a:ext cx="4266591" cy="949953"/>
            <a:chOff x="339634" y="1358536"/>
            <a:chExt cx="4537166" cy="1010196"/>
          </a:xfrm>
          <a:solidFill>
            <a:srgbClr val="00968B"/>
          </a:solidFill>
        </p:grpSpPr>
        <p:sp>
          <p:nvSpPr>
            <p:cNvPr id="15" name="Retângulo 14"/>
            <p:cNvSpPr/>
            <p:nvPr userDrawn="1"/>
          </p:nvSpPr>
          <p:spPr>
            <a:xfrm>
              <a:off x="339634" y="1541418"/>
              <a:ext cx="4537166" cy="827314"/>
            </a:xfrm>
            <a:prstGeom prst="rect">
              <a:avLst/>
            </a:prstGeom>
            <a:solidFill>
              <a:srgbClr val="957C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Triângulo isósceles 15"/>
            <p:cNvSpPr/>
            <p:nvPr userDrawn="1"/>
          </p:nvSpPr>
          <p:spPr>
            <a:xfrm>
              <a:off x="609599" y="1358536"/>
              <a:ext cx="418011" cy="226423"/>
            </a:xfrm>
            <a:prstGeom prst="triangle">
              <a:avLst/>
            </a:prstGeom>
            <a:solidFill>
              <a:srgbClr val="957C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3" name="Grupo 22"/>
          <p:cNvGrpSpPr/>
          <p:nvPr userDrawn="1"/>
        </p:nvGrpSpPr>
        <p:grpSpPr>
          <a:xfrm>
            <a:off x="191345" y="2307599"/>
            <a:ext cx="11463843" cy="2250110"/>
            <a:chOff x="191345" y="2307599"/>
            <a:chExt cx="10741952" cy="2250110"/>
          </a:xfrm>
        </p:grpSpPr>
        <p:cxnSp>
          <p:nvCxnSpPr>
            <p:cNvPr id="17" name="Conector reto 16"/>
            <p:cNvCxnSpPr/>
            <p:nvPr userDrawn="1"/>
          </p:nvCxnSpPr>
          <p:spPr>
            <a:xfrm>
              <a:off x="191345" y="2307599"/>
              <a:ext cx="1074195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 userDrawn="1"/>
          </p:nvCxnSpPr>
          <p:spPr>
            <a:xfrm>
              <a:off x="191345" y="3406575"/>
              <a:ext cx="1074195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 userDrawn="1"/>
          </p:nvCxnSpPr>
          <p:spPr>
            <a:xfrm>
              <a:off x="191345" y="4557709"/>
              <a:ext cx="1074195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tângulo 20"/>
          <p:cNvSpPr/>
          <p:nvPr userDrawn="1"/>
        </p:nvSpPr>
        <p:spPr>
          <a:xfrm>
            <a:off x="218364" y="5704770"/>
            <a:ext cx="11436825" cy="1433015"/>
          </a:xfrm>
          <a:prstGeom prst="rect">
            <a:avLst/>
          </a:prstGeom>
          <a:noFill/>
          <a:ln w="38100">
            <a:solidFill>
              <a:srgbClr val="957C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2" name="Retângulo 21"/>
          <p:cNvSpPr/>
          <p:nvPr userDrawn="1"/>
        </p:nvSpPr>
        <p:spPr>
          <a:xfrm>
            <a:off x="327547" y="5827600"/>
            <a:ext cx="887105" cy="887105"/>
          </a:xfrm>
          <a:prstGeom prst="rect">
            <a:avLst/>
          </a:prstGeom>
          <a:solidFill>
            <a:srgbClr val="532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4" name="Espaço Reservado para Texto 8"/>
          <p:cNvSpPr>
            <a:spLocks noGrp="1"/>
          </p:cNvSpPr>
          <p:nvPr>
            <p:ph type="body" sz="quarter" idx="15" hasCustomPrompt="1"/>
          </p:nvPr>
        </p:nvSpPr>
        <p:spPr>
          <a:xfrm>
            <a:off x="294668" y="1518961"/>
            <a:ext cx="4072619" cy="58279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1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5" name="Espaço Reservado para Texto 8"/>
          <p:cNvSpPr>
            <a:spLocks noGrp="1"/>
          </p:cNvSpPr>
          <p:nvPr>
            <p:ph type="body" sz="quarter" idx="16" hasCustomPrompt="1"/>
          </p:nvPr>
        </p:nvSpPr>
        <p:spPr>
          <a:xfrm>
            <a:off x="294668" y="2640686"/>
            <a:ext cx="4072619" cy="58279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6" name="Espaço Reservado para Texto 8"/>
          <p:cNvSpPr>
            <a:spLocks noGrp="1"/>
          </p:cNvSpPr>
          <p:nvPr>
            <p:ph type="body" sz="quarter" idx="17" hasCustomPrompt="1"/>
          </p:nvPr>
        </p:nvSpPr>
        <p:spPr>
          <a:xfrm>
            <a:off x="294668" y="3792815"/>
            <a:ext cx="4072619" cy="58279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1" name="Espaço Reservado para Texto 8"/>
          <p:cNvSpPr>
            <a:spLocks noGrp="1"/>
          </p:cNvSpPr>
          <p:nvPr>
            <p:ph type="body" sz="quarter" idx="18" hasCustomPrompt="1"/>
          </p:nvPr>
        </p:nvSpPr>
        <p:spPr>
          <a:xfrm>
            <a:off x="294668" y="4872935"/>
            <a:ext cx="4072619" cy="58279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2" name="Espaço Reservado para Texto 8"/>
          <p:cNvSpPr>
            <a:spLocks noGrp="1"/>
          </p:cNvSpPr>
          <p:nvPr>
            <p:ph type="body" sz="quarter" idx="19"/>
          </p:nvPr>
        </p:nvSpPr>
        <p:spPr>
          <a:xfrm>
            <a:off x="4655841" y="1419369"/>
            <a:ext cx="7047831" cy="777923"/>
          </a:xfrm>
          <a:prstGeom prst="rect">
            <a:avLst/>
          </a:prstGeom>
        </p:spPr>
        <p:txBody>
          <a:bodyPr anchor="t"/>
          <a:lstStyle>
            <a:lvl1pPr marL="133350" indent="-133350" algn="l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4" name="Espaço Reservado para Texto 8"/>
          <p:cNvSpPr>
            <a:spLocks noGrp="1"/>
          </p:cNvSpPr>
          <p:nvPr>
            <p:ph type="body" sz="quarter" idx="20"/>
          </p:nvPr>
        </p:nvSpPr>
        <p:spPr>
          <a:xfrm>
            <a:off x="4655841" y="2492899"/>
            <a:ext cx="7047831" cy="777923"/>
          </a:xfrm>
          <a:prstGeom prst="rect">
            <a:avLst/>
          </a:prstGeom>
        </p:spPr>
        <p:txBody>
          <a:bodyPr anchor="t"/>
          <a:lstStyle>
            <a:lvl1pPr marL="133350" indent="-133350" algn="l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5" name="Espaço Reservado para Texto 8"/>
          <p:cNvSpPr>
            <a:spLocks noGrp="1"/>
          </p:cNvSpPr>
          <p:nvPr>
            <p:ph type="body" sz="quarter" idx="21"/>
          </p:nvPr>
        </p:nvSpPr>
        <p:spPr>
          <a:xfrm>
            <a:off x="4655841" y="3645026"/>
            <a:ext cx="7047831" cy="777923"/>
          </a:xfrm>
          <a:prstGeom prst="rect">
            <a:avLst/>
          </a:prstGeom>
        </p:spPr>
        <p:txBody>
          <a:bodyPr anchor="t"/>
          <a:lstStyle>
            <a:lvl1pPr marL="133350" indent="-133350" algn="l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6" name="Espaço Reservado para Texto 8"/>
          <p:cNvSpPr>
            <a:spLocks noGrp="1"/>
          </p:cNvSpPr>
          <p:nvPr>
            <p:ph type="body" sz="quarter" idx="22"/>
          </p:nvPr>
        </p:nvSpPr>
        <p:spPr>
          <a:xfrm>
            <a:off x="4655841" y="4797154"/>
            <a:ext cx="7047831" cy="777923"/>
          </a:xfrm>
          <a:prstGeom prst="rect">
            <a:avLst/>
          </a:prstGeom>
        </p:spPr>
        <p:txBody>
          <a:bodyPr anchor="t"/>
          <a:lstStyle>
            <a:lvl1pPr marL="133350" indent="-133350" algn="l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7" name="Espaço Reservado para Texto 8"/>
          <p:cNvSpPr>
            <a:spLocks noGrp="1"/>
          </p:cNvSpPr>
          <p:nvPr>
            <p:ph type="body" sz="quarter" idx="23"/>
          </p:nvPr>
        </p:nvSpPr>
        <p:spPr>
          <a:xfrm>
            <a:off x="1380649" y="5849979"/>
            <a:ext cx="10124415" cy="8647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508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ix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51983" y="154450"/>
            <a:ext cx="11571444" cy="663575"/>
          </a:xfrm>
          <a:prstGeom prst="rect">
            <a:avLst/>
          </a:prstGeom>
        </p:spPr>
        <p:txBody>
          <a:bodyPr/>
          <a:lstStyle>
            <a:lvl1pPr>
              <a:defRPr sz="27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91" y="646851"/>
            <a:ext cx="11571777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1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342897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685792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028688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371585" indent="0">
              <a:buNone/>
              <a:defRPr lang="en-US" sz="21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3" name="Grupo 22"/>
          <p:cNvGrpSpPr/>
          <p:nvPr userDrawn="1"/>
        </p:nvGrpSpPr>
        <p:grpSpPr>
          <a:xfrm>
            <a:off x="313898" y="1392074"/>
            <a:ext cx="3540640" cy="5131557"/>
            <a:chOff x="464024" y="1392072"/>
            <a:chExt cx="3739486" cy="5131557"/>
          </a:xfrm>
        </p:grpSpPr>
        <p:grpSp>
          <p:nvGrpSpPr>
            <p:cNvPr id="9" name="Grupo 8"/>
            <p:cNvGrpSpPr/>
            <p:nvPr userDrawn="1"/>
          </p:nvGrpSpPr>
          <p:grpSpPr>
            <a:xfrm>
              <a:off x="464531" y="3419915"/>
              <a:ext cx="3725332" cy="3103714"/>
              <a:chOff x="383175" y="1358536"/>
              <a:chExt cx="4537166" cy="3780082"/>
            </a:xfrm>
            <a:solidFill>
              <a:srgbClr val="00CDBE"/>
            </a:solidFill>
          </p:grpSpPr>
          <p:sp>
            <p:nvSpPr>
              <p:cNvPr id="10" name="Retângulo 9"/>
              <p:cNvSpPr/>
              <p:nvPr userDrawn="1"/>
            </p:nvSpPr>
            <p:spPr>
              <a:xfrm>
                <a:off x="383175" y="1541418"/>
                <a:ext cx="4537166" cy="3597200"/>
              </a:xfrm>
              <a:prstGeom prst="rect">
                <a:avLst/>
              </a:prstGeom>
              <a:solidFill>
                <a:srgbClr val="53C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1"/>
              </a:p>
            </p:txBody>
          </p:sp>
          <p:sp>
            <p:nvSpPr>
              <p:cNvPr id="11" name="Triângulo isósceles 10"/>
              <p:cNvSpPr/>
              <p:nvPr userDrawn="1"/>
            </p:nvSpPr>
            <p:spPr>
              <a:xfrm>
                <a:off x="2442752" y="1358536"/>
                <a:ext cx="418011" cy="226423"/>
              </a:xfrm>
              <a:prstGeom prst="triangle">
                <a:avLst/>
              </a:prstGeom>
              <a:solidFill>
                <a:srgbClr val="53C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1"/>
              </a:p>
            </p:txBody>
          </p:sp>
        </p:grpSp>
        <p:sp>
          <p:nvSpPr>
            <p:cNvPr id="12" name="Retângulo 11"/>
            <p:cNvSpPr/>
            <p:nvPr userDrawn="1"/>
          </p:nvSpPr>
          <p:spPr>
            <a:xfrm>
              <a:off x="464024" y="1392072"/>
              <a:ext cx="3739486" cy="5090615"/>
            </a:xfrm>
            <a:prstGeom prst="rect">
              <a:avLst/>
            </a:prstGeom>
            <a:noFill/>
            <a:ln w="76200">
              <a:solidFill>
                <a:srgbClr val="53C8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</p:grpSp>
      <p:grpSp>
        <p:nvGrpSpPr>
          <p:cNvPr id="22" name="Grupo 21"/>
          <p:cNvGrpSpPr/>
          <p:nvPr userDrawn="1"/>
        </p:nvGrpSpPr>
        <p:grpSpPr>
          <a:xfrm>
            <a:off x="4173279" y="1392074"/>
            <a:ext cx="3540640" cy="5131557"/>
            <a:chOff x="4583832" y="1412776"/>
            <a:chExt cx="3739486" cy="5131557"/>
          </a:xfrm>
        </p:grpSpPr>
        <p:grpSp>
          <p:nvGrpSpPr>
            <p:cNvPr id="13" name="Grupo 12"/>
            <p:cNvGrpSpPr/>
            <p:nvPr userDrawn="1"/>
          </p:nvGrpSpPr>
          <p:grpSpPr>
            <a:xfrm>
              <a:off x="4584339" y="3440619"/>
              <a:ext cx="3725332" cy="3103714"/>
              <a:chOff x="383175" y="1358536"/>
              <a:chExt cx="4537166" cy="3780082"/>
            </a:xfrm>
            <a:solidFill>
              <a:srgbClr val="00CDBE"/>
            </a:solidFill>
          </p:grpSpPr>
          <p:sp>
            <p:nvSpPr>
              <p:cNvPr id="14" name="Retângulo 13"/>
              <p:cNvSpPr/>
              <p:nvPr userDrawn="1"/>
            </p:nvSpPr>
            <p:spPr>
              <a:xfrm>
                <a:off x="383175" y="1541418"/>
                <a:ext cx="4537166" cy="3597200"/>
              </a:xfrm>
              <a:prstGeom prst="rect">
                <a:avLst/>
              </a:prstGeom>
              <a:solidFill>
                <a:srgbClr val="957C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1"/>
              </a:p>
            </p:txBody>
          </p:sp>
          <p:sp>
            <p:nvSpPr>
              <p:cNvPr id="15" name="Triângulo isósceles 14"/>
              <p:cNvSpPr/>
              <p:nvPr userDrawn="1"/>
            </p:nvSpPr>
            <p:spPr>
              <a:xfrm>
                <a:off x="2442752" y="1358536"/>
                <a:ext cx="418011" cy="226423"/>
              </a:xfrm>
              <a:prstGeom prst="triangle">
                <a:avLst/>
              </a:prstGeom>
              <a:solidFill>
                <a:srgbClr val="957C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1"/>
              </a:p>
            </p:txBody>
          </p:sp>
        </p:grpSp>
        <p:sp>
          <p:nvSpPr>
            <p:cNvPr id="16" name="Retângulo 15"/>
            <p:cNvSpPr/>
            <p:nvPr userDrawn="1"/>
          </p:nvSpPr>
          <p:spPr>
            <a:xfrm>
              <a:off x="4583832" y="1412776"/>
              <a:ext cx="3739486" cy="5090615"/>
            </a:xfrm>
            <a:prstGeom prst="rect">
              <a:avLst/>
            </a:prstGeom>
            <a:noFill/>
            <a:ln w="76200">
              <a:solidFill>
                <a:srgbClr val="957C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 dirty="0"/>
            </a:p>
          </p:txBody>
        </p:sp>
      </p:grpSp>
      <p:grpSp>
        <p:nvGrpSpPr>
          <p:cNvPr id="21" name="Grupo 20"/>
          <p:cNvGrpSpPr/>
          <p:nvPr userDrawn="1"/>
        </p:nvGrpSpPr>
        <p:grpSpPr>
          <a:xfrm>
            <a:off x="8032661" y="1392074"/>
            <a:ext cx="3540640" cy="5131557"/>
            <a:chOff x="8616280" y="1412776"/>
            <a:chExt cx="3739486" cy="5131557"/>
          </a:xfrm>
        </p:grpSpPr>
        <p:grpSp>
          <p:nvGrpSpPr>
            <p:cNvPr id="17" name="Grupo 16"/>
            <p:cNvGrpSpPr/>
            <p:nvPr userDrawn="1"/>
          </p:nvGrpSpPr>
          <p:grpSpPr>
            <a:xfrm>
              <a:off x="8616787" y="3440619"/>
              <a:ext cx="3725332" cy="3103714"/>
              <a:chOff x="383175" y="1358536"/>
              <a:chExt cx="4537166" cy="3780082"/>
            </a:xfrm>
            <a:solidFill>
              <a:srgbClr val="00CDBE"/>
            </a:solidFill>
          </p:grpSpPr>
          <p:sp>
            <p:nvSpPr>
              <p:cNvPr id="18" name="Retângulo 17"/>
              <p:cNvSpPr/>
              <p:nvPr userDrawn="1"/>
            </p:nvSpPr>
            <p:spPr>
              <a:xfrm>
                <a:off x="383175" y="1541418"/>
                <a:ext cx="4537166" cy="3597200"/>
              </a:xfrm>
              <a:prstGeom prst="rect">
                <a:avLst/>
              </a:prstGeom>
              <a:solidFill>
                <a:srgbClr val="532D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1"/>
              </a:p>
            </p:txBody>
          </p:sp>
          <p:sp>
            <p:nvSpPr>
              <p:cNvPr id="19" name="Triângulo isósceles 18"/>
              <p:cNvSpPr/>
              <p:nvPr userDrawn="1"/>
            </p:nvSpPr>
            <p:spPr>
              <a:xfrm>
                <a:off x="2442752" y="1358536"/>
                <a:ext cx="418011" cy="226423"/>
              </a:xfrm>
              <a:prstGeom prst="triangle">
                <a:avLst/>
              </a:prstGeom>
              <a:solidFill>
                <a:srgbClr val="532D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1"/>
              </a:p>
            </p:txBody>
          </p:sp>
        </p:grpSp>
        <p:sp>
          <p:nvSpPr>
            <p:cNvPr id="20" name="Retângulo 19"/>
            <p:cNvSpPr/>
            <p:nvPr userDrawn="1"/>
          </p:nvSpPr>
          <p:spPr>
            <a:xfrm>
              <a:off x="8616280" y="1412776"/>
              <a:ext cx="3739486" cy="5090615"/>
            </a:xfrm>
            <a:prstGeom prst="rect">
              <a:avLst/>
            </a:prstGeom>
            <a:noFill/>
            <a:ln w="76200">
              <a:solidFill>
                <a:srgbClr val="532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 dirty="0"/>
            </a:p>
          </p:txBody>
        </p:sp>
      </p:grpSp>
      <p:sp>
        <p:nvSpPr>
          <p:cNvPr id="25" name="Espaço Reservado para Texto 8"/>
          <p:cNvSpPr>
            <a:spLocks noGrp="1"/>
          </p:cNvSpPr>
          <p:nvPr>
            <p:ph type="body" sz="quarter" idx="23"/>
          </p:nvPr>
        </p:nvSpPr>
        <p:spPr>
          <a:xfrm>
            <a:off x="370715" y="3789164"/>
            <a:ext cx="3396071" cy="261163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6" name="Espaço Reservado para Texto 8"/>
          <p:cNvSpPr>
            <a:spLocks noGrp="1"/>
          </p:cNvSpPr>
          <p:nvPr>
            <p:ph type="body" sz="quarter" idx="24"/>
          </p:nvPr>
        </p:nvSpPr>
        <p:spPr>
          <a:xfrm>
            <a:off x="4258105" y="3789164"/>
            <a:ext cx="3361761" cy="261163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7" name="Espaço Reservado para Texto 8"/>
          <p:cNvSpPr>
            <a:spLocks noGrp="1"/>
          </p:cNvSpPr>
          <p:nvPr>
            <p:ph type="body" sz="quarter" idx="25"/>
          </p:nvPr>
        </p:nvSpPr>
        <p:spPr>
          <a:xfrm>
            <a:off x="8112227" y="3789164"/>
            <a:ext cx="3396071" cy="261163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066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xt_sem_im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/>
          <p:nvPr userDrawn="1"/>
        </p:nvSpPr>
        <p:spPr>
          <a:xfrm>
            <a:off x="1487759" y="1263536"/>
            <a:ext cx="3678309" cy="4426064"/>
          </a:xfrm>
          <a:prstGeom prst="rect">
            <a:avLst/>
          </a:prstGeom>
          <a:noFill/>
          <a:ln w="38100">
            <a:solidFill>
              <a:srgbClr val="53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0"/>
          </p:nvPr>
        </p:nvSpPr>
        <p:spPr>
          <a:xfrm>
            <a:off x="6650702" y="1263536"/>
            <a:ext cx="3798888" cy="20283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0" name="Espaço Reservado para Texto 8"/>
          <p:cNvSpPr>
            <a:spLocks noGrp="1"/>
          </p:cNvSpPr>
          <p:nvPr>
            <p:ph type="body" sz="quarter" idx="11"/>
          </p:nvPr>
        </p:nvSpPr>
        <p:spPr>
          <a:xfrm>
            <a:off x="6650702" y="3645024"/>
            <a:ext cx="3798888" cy="20445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1527585" y="1405455"/>
            <a:ext cx="3638484" cy="6635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3C8E9"/>
                </a:solidFill>
                <a:latin typeface="+mn-lt"/>
              </a:defRPr>
            </a:lvl1pPr>
          </a:lstStyle>
          <a:p>
            <a:pPr>
              <a:lnSpc>
                <a:spcPct val="80000"/>
              </a:lnSpc>
            </a:pPr>
            <a:r>
              <a:rPr lang="pt-PT" altLang="pt-PT" dirty="0">
                <a:ea typeface="Segoe UI" panose="020B0502040204020203" pitchFamily="34" charset="0"/>
                <a:cs typeface="Segoe UI" panose="020B0502040204020203" pitchFamily="34" charset="0"/>
              </a:rPr>
              <a:t>EXEMPLO</a:t>
            </a:r>
            <a:br>
              <a:rPr lang="pt-PT" altLang="pt-PT" dirty="0"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PT" altLang="pt-PT" dirty="0">
                <a:ea typeface="Segoe UI" panose="020B0502040204020203" pitchFamily="34" charset="0"/>
                <a:cs typeface="Segoe UI" panose="020B0502040204020203" pitchFamily="34" charset="0"/>
              </a:rPr>
              <a:t>DE TÍTULO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527584" y="2283538"/>
            <a:ext cx="3590515" cy="80674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364354"/>
                </a:solidFill>
                <a:latin typeface="+mn-lt"/>
              </a:defRPr>
            </a:lvl1pPr>
          </a:lstStyle>
          <a:p>
            <a:pPr>
              <a:lnSpc>
                <a:spcPct val="80000"/>
              </a:lnSpc>
            </a:pPr>
            <a:r>
              <a:rPr lang="en-US" dirty="0"/>
              <a:t>EXEMPLO</a:t>
            </a:r>
            <a:br>
              <a:rPr lang="en-US" dirty="0"/>
            </a:br>
            <a:r>
              <a:rPr lang="en-US" dirty="0"/>
              <a:t>DE SUBTÍTULO</a:t>
            </a:r>
          </a:p>
        </p:txBody>
      </p:sp>
    </p:spTree>
    <p:extLst>
      <p:ext uri="{BB962C8B-B14F-4D97-AF65-F5344CB8AC3E}">
        <p14:creationId xmlns:p14="http://schemas.microsoft.com/office/powerpoint/2010/main" val="1138521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51983" y="154450"/>
            <a:ext cx="11571444" cy="663575"/>
          </a:xfrm>
          <a:prstGeom prst="rect">
            <a:avLst/>
          </a:prstGeom>
        </p:spPr>
        <p:txBody>
          <a:bodyPr/>
          <a:lstStyle>
            <a:lvl1pPr algn="ctr">
              <a:defRPr sz="27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91" y="646851"/>
            <a:ext cx="11571777" cy="4505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1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342897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685792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028688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371585" indent="0">
              <a:buNone/>
              <a:defRPr lang="en-US" sz="21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sz="quarter" idx="11"/>
          </p:nvPr>
        </p:nvSpPr>
        <p:spPr>
          <a:xfrm>
            <a:off x="204790" y="1309693"/>
            <a:ext cx="9635248" cy="5254625"/>
          </a:xfrm>
          <a:prstGeom prst="rect">
            <a:avLst/>
          </a:prstGeom>
        </p:spPr>
        <p:txBody>
          <a:bodyPr/>
          <a:lstStyle>
            <a:lvl1pPr>
              <a:defRPr sz="1351">
                <a:solidFill>
                  <a:srgbClr val="44546A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5" name="Conector reto 4"/>
          <p:cNvCxnSpPr/>
          <p:nvPr userDrawn="1"/>
        </p:nvCxnSpPr>
        <p:spPr>
          <a:xfrm>
            <a:off x="9990161" y="1296537"/>
            <a:ext cx="0" cy="5268036"/>
          </a:xfrm>
          <a:prstGeom prst="line">
            <a:avLst/>
          </a:prstGeom>
          <a:ln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paço Reservado para Texto 8"/>
          <p:cNvSpPr>
            <a:spLocks noGrp="1"/>
          </p:cNvSpPr>
          <p:nvPr>
            <p:ph type="body" sz="quarter" idx="23"/>
          </p:nvPr>
        </p:nvSpPr>
        <p:spPr>
          <a:xfrm>
            <a:off x="10115217" y="1687409"/>
            <a:ext cx="1812929" cy="71459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351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9" name="Espaço Reservado para Texto 8"/>
          <p:cNvSpPr>
            <a:spLocks noGrp="1"/>
          </p:cNvSpPr>
          <p:nvPr>
            <p:ph type="body" sz="quarter" idx="24"/>
          </p:nvPr>
        </p:nvSpPr>
        <p:spPr>
          <a:xfrm>
            <a:off x="10128451" y="2996954"/>
            <a:ext cx="1812929" cy="71459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351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0" name="Espaço Reservado para Texto 8"/>
          <p:cNvSpPr>
            <a:spLocks noGrp="1"/>
          </p:cNvSpPr>
          <p:nvPr>
            <p:ph type="body" sz="quarter" idx="25"/>
          </p:nvPr>
        </p:nvSpPr>
        <p:spPr>
          <a:xfrm>
            <a:off x="10128451" y="4293097"/>
            <a:ext cx="1812929" cy="71459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351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1" name="Espaço Reservado para Texto 8"/>
          <p:cNvSpPr>
            <a:spLocks noGrp="1"/>
          </p:cNvSpPr>
          <p:nvPr>
            <p:ph type="body" sz="quarter" idx="26"/>
          </p:nvPr>
        </p:nvSpPr>
        <p:spPr>
          <a:xfrm>
            <a:off x="10128451" y="5805267"/>
            <a:ext cx="1812929" cy="71459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351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22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ela 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51986" y="154450"/>
            <a:ext cx="10206177" cy="663575"/>
          </a:xfrm>
          <a:prstGeom prst="rect">
            <a:avLst/>
          </a:prstGeom>
        </p:spPr>
        <p:txBody>
          <a:bodyPr/>
          <a:lstStyle>
            <a:lvl1pPr>
              <a:defRPr sz="27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90" y="646851"/>
            <a:ext cx="10206471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1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342897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685792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028688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371585" indent="0">
              <a:buNone/>
              <a:defRPr lang="en-US" sz="21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Espaço Reservado para Tabela 5"/>
          <p:cNvSpPr>
            <a:spLocks noGrp="1"/>
          </p:cNvSpPr>
          <p:nvPr>
            <p:ph type="tbl" sz="quarter" idx="11"/>
          </p:nvPr>
        </p:nvSpPr>
        <p:spPr>
          <a:xfrm>
            <a:off x="341198" y="1937987"/>
            <a:ext cx="9485195" cy="46136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8" name="Espaço Reservado para SmartArt 7"/>
          <p:cNvSpPr>
            <a:spLocks noGrp="1"/>
          </p:cNvSpPr>
          <p:nvPr>
            <p:ph type="dgm" sz="quarter" idx="12"/>
          </p:nvPr>
        </p:nvSpPr>
        <p:spPr>
          <a:xfrm>
            <a:off x="1774211" y="1404938"/>
            <a:ext cx="8079405" cy="519396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351">
                <a:solidFill>
                  <a:srgbClr val="364354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11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51986" y="154450"/>
            <a:ext cx="10206177" cy="663575"/>
          </a:xfrm>
          <a:prstGeom prst="rect">
            <a:avLst/>
          </a:prstGeom>
        </p:spPr>
        <p:txBody>
          <a:bodyPr/>
          <a:lstStyle>
            <a:lvl1pPr>
              <a:defRPr sz="27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90" y="646851"/>
            <a:ext cx="10206471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1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342897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685792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028688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371585" indent="0">
              <a:buNone/>
              <a:defRPr lang="en-US" sz="21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2" name="Grupo 11"/>
          <p:cNvGrpSpPr/>
          <p:nvPr userDrawn="1"/>
        </p:nvGrpSpPr>
        <p:grpSpPr>
          <a:xfrm>
            <a:off x="-83126" y="3494719"/>
            <a:ext cx="12352712" cy="550204"/>
            <a:chOff x="-83127" y="3125585"/>
            <a:chExt cx="12352712" cy="550204"/>
          </a:xfrm>
        </p:grpSpPr>
        <p:cxnSp>
          <p:nvCxnSpPr>
            <p:cNvPr id="6" name="Conector reto 5"/>
            <p:cNvCxnSpPr/>
            <p:nvPr userDrawn="1"/>
          </p:nvCxnSpPr>
          <p:spPr>
            <a:xfrm>
              <a:off x="-83127" y="3125585"/>
              <a:ext cx="12352712" cy="0"/>
            </a:xfrm>
            <a:prstGeom prst="line">
              <a:avLst/>
            </a:prstGeom>
            <a:ln w="38100">
              <a:solidFill>
                <a:srgbClr val="53C8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 userDrawn="1"/>
          </p:nvCxnSpPr>
          <p:spPr>
            <a:xfrm>
              <a:off x="-38792" y="3675789"/>
              <a:ext cx="12269585" cy="0"/>
            </a:xfrm>
            <a:prstGeom prst="line">
              <a:avLst/>
            </a:prstGeom>
            <a:ln w="38100">
              <a:solidFill>
                <a:srgbClr val="53C8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Espaço Reservado para Texto 8"/>
          <p:cNvSpPr>
            <a:spLocks noGrp="1"/>
          </p:cNvSpPr>
          <p:nvPr>
            <p:ph type="body" sz="quarter" idx="23"/>
          </p:nvPr>
        </p:nvSpPr>
        <p:spPr>
          <a:xfrm>
            <a:off x="680269" y="3491350"/>
            <a:ext cx="1812929" cy="56526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351" b="1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8" name="Espaço Reservado para Texto 8"/>
          <p:cNvSpPr>
            <a:spLocks noGrp="1"/>
          </p:cNvSpPr>
          <p:nvPr>
            <p:ph type="body" sz="quarter" idx="24"/>
          </p:nvPr>
        </p:nvSpPr>
        <p:spPr>
          <a:xfrm>
            <a:off x="3563835" y="3481794"/>
            <a:ext cx="1812929" cy="56526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351" b="1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9" name="Espaço Reservado para Texto 8"/>
          <p:cNvSpPr>
            <a:spLocks noGrp="1"/>
          </p:cNvSpPr>
          <p:nvPr>
            <p:ph type="body" sz="quarter" idx="25"/>
          </p:nvPr>
        </p:nvSpPr>
        <p:spPr>
          <a:xfrm>
            <a:off x="6447398" y="3481794"/>
            <a:ext cx="1812929" cy="56526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351" b="1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0" name="Espaço Reservado para Texto 8"/>
          <p:cNvSpPr>
            <a:spLocks noGrp="1"/>
          </p:cNvSpPr>
          <p:nvPr>
            <p:ph type="body" sz="quarter" idx="26"/>
          </p:nvPr>
        </p:nvSpPr>
        <p:spPr>
          <a:xfrm>
            <a:off x="9330963" y="3481794"/>
            <a:ext cx="1812929" cy="56526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351" b="1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grpSp>
        <p:nvGrpSpPr>
          <p:cNvPr id="23" name="Grupo 22"/>
          <p:cNvGrpSpPr/>
          <p:nvPr userDrawn="1"/>
        </p:nvGrpSpPr>
        <p:grpSpPr>
          <a:xfrm>
            <a:off x="674105" y="1670858"/>
            <a:ext cx="1828029" cy="1752086"/>
            <a:chOff x="674102" y="1330037"/>
            <a:chExt cx="1828030" cy="1752086"/>
          </a:xfrm>
        </p:grpSpPr>
        <p:sp>
          <p:nvSpPr>
            <p:cNvPr id="21" name="Retângulo 20"/>
            <p:cNvSpPr/>
            <p:nvPr userDrawn="1"/>
          </p:nvSpPr>
          <p:spPr>
            <a:xfrm>
              <a:off x="674102" y="1330037"/>
              <a:ext cx="1828030" cy="1619120"/>
            </a:xfrm>
            <a:prstGeom prst="rect">
              <a:avLst/>
            </a:prstGeom>
            <a:solidFill>
              <a:srgbClr val="53C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22" name="Triângulo isósceles 21"/>
            <p:cNvSpPr/>
            <p:nvPr userDrawn="1"/>
          </p:nvSpPr>
          <p:spPr>
            <a:xfrm rot="10800000">
              <a:off x="1425634" y="2896214"/>
              <a:ext cx="324966" cy="185909"/>
            </a:xfrm>
            <a:prstGeom prst="triangle">
              <a:avLst/>
            </a:prstGeom>
            <a:solidFill>
              <a:srgbClr val="53C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</p:grpSp>
      <p:grpSp>
        <p:nvGrpSpPr>
          <p:cNvPr id="24" name="Grupo 23"/>
          <p:cNvGrpSpPr/>
          <p:nvPr userDrawn="1"/>
        </p:nvGrpSpPr>
        <p:grpSpPr>
          <a:xfrm rot="10800000">
            <a:off x="3558776" y="4099310"/>
            <a:ext cx="1828029" cy="1752086"/>
            <a:chOff x="674102" y="1330037"/>
            <a:chExt cx="1828030" cy="1752086"/>
          </a:xfrm>
          <a:solidFill>
            <a:srgbClr val="00CDBE"/>
          </a:solidFill>
        </p:grpSpPr>
        <p:sp>
          <p:nvSpPr>
            <p:cNvPr id="25" name="Retângulo 24"/>
            <p:cNvSpPr/>
            <p:nvPr userDrawn="1"/>
          </p:nvSpPr>
          <p:spPr>
            <a:xfrm>
              <a:off x="674102" y="1330037"/>
              <a:ext cx="1828030" cy="1619120"/>
            </a:xfrm>
            <a:prstGeom prst="rect">
              <a:avLst/>
            </a:prstGeom>
            <a:solidFill>
              <a:srgbClr val="957C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26" name="Triângulo isósceles 25"/>
            <p:cNvSpPr/>
            <p:nvPr userDrawn="1"/>
          </p:nvSpPr>
          <p:spPr>
            <a:xfrm rot="10800000">
              <a:off x="1425634" y="2896214"/>
              <a:ext cx="324966" cy="185909"/>
            </a:xfrm>
            <a:prstGeom prst="triangle">
              <a:avLst/>
            </a:prstGeom>
            <a:solidFill>
              <a:srgbClr val="957C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</p:grpSp>
      <p:grpSp>
        <p:nvGrpSpPr>
          <p:cNvPr id="27" name="Grupo 26"/>
          <p:cNvGrpSpPr/>
          <p:nvPr userDrawn="1"/>
        </p:nvGrpSpPr>
        <p:grpSpPr>
          <a:xfrm rot="10800000">
            <a:off x="9552387" y="4201869"/>
            <a:ext cx="1828029" cy="1752086"/>
            <a:chOff x="674102" y="1330037"/>
            <a:chExt cx="1828030" cy="1752086"/>
          </a:xfrm>
          <a:solidFill>
            <a:srgbClr val="320D7B"/>
          </a:solidFill>
        </p:grpSpPr>
        <p:sp>
          <p:nvSpPr>
            <p:cNvPr id="28" name="Retângulo 27"/>
            <p:cNvSpPr/>
            <p:nvPr userDrawn="1"/>
          </p:nvSpPr>
          <p:spPr>
            <a:xfrm>
              <a:off x="674102" y="1330037"/>
              <a:ext cx="1828030" cy="1619120"/>
            </a:xfrm>
            <a:prstGeom prst="rect">
              <a:avLst/>
            </a:prstGeom>
            <a:solidFill>
              <a:srgbClr val="532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29" name="Triângulo isósceles 28"/>
            <p:cNvSpPr/>
            <p:nvPr userDrawn="1"/>
          </p:nvSpPr>
          <p:spPr>
            <a:xfrm rot="10800000">
              <a:off x="1425634" y="2896214"/>
              <a:ext cx="324966" cy="185909"/>
            </a:xfrm>
            <a:prstGeom prst="triangle">
              <a:avLst/>
            </a:prstGeom>
            <a:solidFill>
              <a:srgbClr val="532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</p:grpSp>
      <p:grpSp>
        <p:nvGrpSpPr>
          <p:cNvPr id="30" name="Grupo 29"/>
          <p:cNvGrpSpPr/>
          <p:nvPr userDrawn="1"/>
        </p:nvGrpSpPr>
        <p:grpSpPr>
          <a:xfrm>
            <a:off x="6423113" y="1670858"/>
            <a:ext cx="1828029" cy="1752086"/>
            <a:chOff x="674102" y="1330037"/>
            <a:chExt cx="1828030" cy="1752086"/>
          </a:xfrm>
          <a:solidFill>
            <a:srgbClr val="364354"/>
          </a:solidFill>
        </p:grpSpPr>
        <p:sp>
          <p:nvSpPr>
            <p:cNvPr id="31" name="Retângulo 30"/>
            <p:cNvSpPr/>
            <p:nvPr userDrawn="1"/>
          </p:nvSpPr>
          <p:spPr>
            <a:xfrm>
              <a:off x="674102" y="1330037"/>
              <a:ext cx="1828030" cy="1619120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32" name="Triângulo isósceles 31"/>
            <p:cNvSpPr/>
            <p:nvPr userDrawn="1"/>
          </p:nvSpPr>
          <p:spPr>
            <a:xfrm rot="10800000">
              <a:off x="1425634" y="2896214"/>
              <a:ext cx="324966" cy="185909"/>
            </a:xfrm>
            <a:prstGeom prst="triangl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</p:grpSp>
      <p:sp>
        <p:nvSpPr>
          <p:cNvPr id="33" name="Espaço Reservado para Texto 8"/>
          <p:cNvSpPr>
            <a:spLocks noGrp="1"/>
          </p:cNvSpPr>
          <p:nvPr>
            <p:ph type="body" sz="quarter" idx="27"/>
          </p:nvPr>
        </p:nvSpPr>
        <p:spPr>
          <a:xfrm>
            <a:off x="794666" y="1794108"/>
            <a:ext cx="1582778" cy="137304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351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4" name="Espaço Reservado para Texto 8"/>
          <p:cNvSpPr>
            <a:spLocks noGrp="1"/>
          </p:cNvSpPr>
          <p:nvPr>
            <p:ph type="body" sz="quarter" idx="28"/>
          </p:nvPr>
        </p:nvSpPr>
        <p:spPr>
          <a:xfrm>
            <a:off x="6561304" y="1786849"/>
            <a:ext cx="1582778" cy="137304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351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5" name="Espaço Reservado para Texto 8"/>
          <p:cNvSpPr>
            <a:spLocks noGrp="1"/>
          </p:cNvSpPr>
          <p:nvPr>
            <p:ph type="body" sz="quarter" idx="29"/>
          </p:nvPr>
        </p:nvSpPr>
        <p:spPr>
          <a:xfrm>
            <a:off x="3694802" y="4379137"/>
            <a:ext cx="1582778" cy="137304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351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6" name="Espaço Reservado para Texto 8"/>
          <p:cNvSpPr>
            <a:spLocks noGrp="1"/>
          </p:cNvSpPr>
          <p:nvPr>
            <p:ph type="body" sz="quarter" idx="30"/>
          </p:nvPr>
        </p:nvSpPr>
        <p:spPr>
          <a:xfrm>
            <a:off x="9696404" y="4462265"/>
            <a:ext cx="1582778" cy="137304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0"/>
              </a:spcBef>
              <a:buFontTx/>
              <a:buNone/>
              <a:defRPr kumimoji="0" lang="pt-BR" sz="1351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342897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685792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028688" indent="0">
              <a:buFontTx/>
              <a:buNone/>
              <a:defRPr kumimoji="0" lang="pt-BR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371585" indent="0">
              <a:buFontTx/>
              <a:buNone/>
              <a:defRPr kumimoji="0" lang="en-US" sz="938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92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517507" y="3671172"/>
            <a:ext cx="5156995" cy="106020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75000"/>
              </a:lnSpc>
              <a:defRPr b="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4710114" y="468315"/>
            <a:ext cx="2743200" cy="26463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351" b="1">
                <a:solidFill>
                  <a:srgbClr val="00968B"/>
                </a:solidFill>
              </a:defRPr>
            </a:lvl1pPr>
          </a:lstStyle>
          <a:p>
            <a:pPr lvl="0"/>
            <a:r>
              <a:rPr lang="pt-BR" dirty="0"/>
              <a:t>CLIQUE PARA EDITAR O 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64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parado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Espaço Reservado para Conteúdo 7"/>
          <p:cNvSpPr>
            <a:spLocks noGrp="1"/>
          </p:cNvSpPr>
          <p:nvPr>
            <p:ph sz="quarter" idx="11" hasCustomPrompt="1"/>
          </p:nvPr>
        </p:nvSpPr>
        <p:spPr>
          <a:xfrm>
            <a:off x="473586" y="3057097"/>
            <a:ext cx="4338115" cy="6699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pt-BR" sz="3600" kern="1200" smtClean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CLIQUE PARA EDITAR O TEXTO</a:t>
            </a:r>
            <a:endParaRPr lang="en-US" dirty="0"/>
          </a:p>
        </p:txBody>
      </p:sp>
      <p:sp>
        <p:nvSpPr>
          <p:cNvPr id="6" name="Espaço Reservado para Conteúdo 7"/>
          <p:cNvSpPr>
            <a:spLocks noGrp="1"/>
          </p:cNvSpPr>
          <p:nvPr>
            <p:ph sz="quarter" idx="12" hasCustomPrompt="1"/>
          </p:nvPr>
        </p:nvSpPr>
        <p:spPr>
          <a:xfrm>
            <a:off x="473583" y="3692537"/>
            <a:ext cx="4320362" cy="525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700" kern="1200" dirty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CLIQUE PARA EDITAR O TEXTO</a:t>
            </a:r>
            <a:endParaRPr lang="en-US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3" hasCustomPrompt="1"/>
          </p:nvPr>
        </p:nvSpPr>
        <p:spPr>
          <a:xfrm>
            <a:off x="473583" y="4226266"/>
            <a:ext cx="4320362" cy="525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1051" b="1" kern="1200" spc="225" dirty="0">
                <a:solidFill>
                  <a:schemeClr val="accent6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CLIQUE PARA EDITAR O 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022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852915" y="1708140"/>
            <a:ext cx="4669655" cy="106020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75000"/>
              </a:lnSpc>
              <a:defRPr sz="2700" b="0" cap="all" baseline="0">
                <a:solidFill>
                  <a:srgbClr val="532D6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6428AA-D6A3-40DF-BCAB-B87155F7D34B}"/>
              </a:ext>
            </a:extLst>
          </p:cNvPr>
          <p:cNvSpPr/>
          <p:nvPr userDrawn="1"/>
        </p:nvSpPr>
        <p:spPr>
          <a:xfrm>
            <a:off x="0" y="5696341"/>
            <a:ext cx="12192000" cy="1161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1351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4C2BEC4-C21F-4F18-890C-B100A00DD0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0405" y="5982018"/>
            <a:ext cx="3931192" cy="59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45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51986" y="154450"/>
            <a:ext cx="10206177" cy="663575"/>
          </a:xfrm>
          <a:prstGeom prst="rect">
            <a:avLst/>
          </a:prstGeom>
        </p:spPr>
        <p:txBody>
          <a:bodyPr/>
          <a:lstStyle>
            <a:lvl1pPr>
              <a:defRPr b="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90" y="646851"/>
            <a:ext cx="10206471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  <a:lvl2pPr marL="342897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685792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028688" indent="0">
              <a:buNone/>
              <a:defRPr lang="en-US" sz="21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371585" indent="0">
              <a:buNone/>
              <a:defRPr lang="en-US" sz="21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2223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Conteúdo 10"/>
          <p:cNvSpPr>
            <a:spLocks noGrp="1"/>
          </p:cNvSpPr>
          <p:nvPr>
            <p:ph sz="quarter" idx="15"/>
          </p:nvPr>
        </p:nvSpPr>
        <p:spPr>
          <a:xfrm>
            <a:off x="7536160" y="4077072"/>
            <a:ext cx="3636963" cy="21526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5" name="Espaço Reservado para Conteúdo 10"/>
          <p:cNvSpPr>
            <a:spLocks noGrp="1"/>
          </p:cNvSpPr>
          <p:nvPr>
            <p:ph sz="quarter" idx="14"/>
          </p:nvPr>
        </p:nvSpPr>
        <p:spPr>
          <a:xfrm>
            <a:off x="7536160" y="766191"/>
            <a:ext cx="3636963" cy="21526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7" name="Espaço Reservado para Conteúdo 10"/>
          <p:cNvSpPr>
            <a:spLocks noGrp="1"/>
          </p:cNvSpPr>
          <p:nvPr>
            <p:ph sz="quarter" idx="16"/>
          </p:nvPr>
        </p:nvSpPr>
        <p:spPr>
          <a:xfrm>
            <a:off x="7536160" y="3054896"/>
            <a:ext cx="3636963" cy="5021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3600" b="0" kern="1200" cap="all" baseline="0" dirty="0">
                <a:solidFill>
                  <a:srgbClr val="53C8E9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8" name="Espaço Reservado para Conteúdo 10"/>
          <p:cNvSpPr>
            <a:spLocks noGrp="1"/>
          </p:cNvSpPr>
          <p:nvPr>
            <p:ph sz="quarter" idx="17"/>
          </p:nvPr>
        </p:nvSpPr>
        <p:spPr>
          <a:xfrm>
            <a:off x="7549183" y="3558158"/>
            <a:ext cx="3636963" cy="5021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000" kern="1200" cap="all" baseline="0" dirty="0" smtClean="0">
                <a:solidFill>
                  <a:schemeClr val="accent6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0"/>
          </p:nvPr>
        </p:nvSpPr>
        <p:spPr>
          <a:xfrm>
            <a:off x="1143000" y="733424"/>
            <a:ext cx="3636963" cy="215265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2" name="Espaço Reservado para Conteúdo 10"/>
          <p:cNvSpPr>
            <a:spLocks noGrp="1"/>
          </p:cNvSpPr>
          <p:nvPr>
            <p:ph sz="quarter" idx="11"/>
          </p:nvPr>
        </p:nvSpPr>
        <p:spPr>
          <a:xfrm>
            <a:off x="1143000" y="4044305"/>
            <a:ext cx="3636963" cy="215265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3" name="Espaço Reservado para Conteúdo 10"/>
          <p:cNvSpPr>
            <a:spLocks noGrp="1"/>
          </p:cNvSpPr>
          <p:nvPr>
            <p:ph sz="quarter" idx="12"/>
          </p:nvPr>
        </p:nvSpPr>
        <p:spPr>
          <a:xfrm>
            <a:off x="1143000" y="3022129"/>
            <a:ext cx="3636963" cy="50212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lang="en-US" sz="3600" b="0" kern="1200" cap="all" baseline="0" dirty="0">
                <a:solidFill>
                  <a:srgbClr val="53C8E9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4" name="Espaço Reservado para Conteúdo 10"/>
          <p:cNvSpPr>
            <a:spLocks noGrp="1"/>
          </p:cNvSpPr>
          <p:nvPr>
            <p:ph sz="quarter" idx="13"/>
          </p:nvPr>
        </p:nvSpPr>
        <p:spPr>
          <a:xfrm>
            <a:off x="1156023" y="3525391"/>
            <a:ext cx="3636963" cy="50212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lang="en-US" sz="2000" kern="1200" cap="all" baseline="0" dirty="0" smtClean="0">
                <a:solidFill>
                  <a:schemeClr val="accent6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9E8241-D46B-43DE-B21E-EC907CD7C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3" r="40233"/>
          <a:stretch/>
        </p:blipFill>
        <p:spPr>
          <a:xfrm>
            <a:off x="5017469" y="0"/>
            <a:ext cx="22689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874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752">
          <p15:clr>
            <a:srgbClr val="FBAE40"/>
          </p15:clr>
        </p15:guide>
        <p15:guide id="2" pos="293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XT1_sem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Conteúdo 10"/>
          <p:cNvSpPr>
            <a:spLocks noGrp="1"/>
          </p:cNvSpPr>
          <p:nvPr>
            <p:ph sz="quarter" idx="15"/>
          </p:nvPr>
        </p:nvSpPr>
        <p:spPr>
          <a:xfrm>
            <a:off x="7536160" y="4077072"/>
            <a:ext cx="3636963" cy="21526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5" name="Espaço Reservado para Conteúdo 10"/>
          <p:cNvSpPr>
            <a:spLocks noGrp="1"/>
          </p:cNvSpPr>
          <p:nvPr>
            <p:ph sz="quarter" idx="14"/>
          </p:nvPr>
        </p:nvSpPr>
        <p:spPr>
          <a:xfrm>
            <a:off x="7536160" y="766191"/>
            <a:ext cx="3636963" cy="21526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7" name="Espaço Reservado para Conteúdo 10"/>
          <p:cNvSpPr>
            <a:spLocks noGrp="1"/>
          </p:cNvSpPr>
          <p:nvPr>
            <p:ph sz="quarter" idx="16"/>
          </p:nvPr>
        </p:nvSpPr>
        <p:spPr>
          <a:xfrm>
            <a:off x="7536160" y="3054896"/>
            <a:ext cx="3636963" cy="5021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3600" b="0" kern="1200" cap="all" baseline="0" dirty="0">
                <a:solidFill>
                  <a:srgbClr val="53C8E9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8" name="Espaço Reservado para Conteúdo 10"/>
          <p:cNvSpPr>
            <a:spLocks noGrp="1"/>
          </p:cNvSpPr>
          <p:nvPr>
            <p:ph sz="quarter" idx="17"/>
          </p:nvPr>
        </p:nvSpPr>
        <p:spPr>
          <a:xfrm>
            <a:off x="7549183" y="3558158"/>
            <a:ext cx="3636963" cy="5021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000" kern="1200" cap="all" baseline="0" dirty="0" smtClean="0">
                <a:solidFill>
                  <a:schemeClr val="accent6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0"/>
          </p:nvPr>
        </p:nvSpPr>
        <p:spPr>
          <a:xfrm>
            <a:off x="1143000" y="733424"/>
            <a:ext cx="3636963" cy="215265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2" name="Espaço Reservado para Conteúdo 10"/>
          <p:cNvSpPr>
            <a:spLocks noGrp="1"/>
          </p:cNvSpPr>
          <p:nvPr>
            <p:ph sz="quarter" idx="11"/>
          </p:nvPr>
        </p:nvSpPr>
        <p:spPr>
          <a:xfrm>
            <a:off x="1143000" y="4044305"/>
            <a:ext cx="3636963" cy="215265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3" name="Espaço Reservado para Conteúdo 10"/>
          <p:cNvSpPr>
            <a:spLocks noGrp="1"/>
          </p:cNvSpPr>
          <p:nvPr>
            <p:ph sz="quarter" idx="12"/>
          </p:nvPr>
        </p:nvSpPr>
        <p:spPr>
          <a:xfrm>
            <a:off x="1143000" y="3022129"/>
            <a:ext cx="3636963" cy="50212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lang="en-US" sz="3600" b="0" kern="1200" cap="all" baseline="0" dirty="0">
                <a:solidFill>
                  <a:srgbClr val="53C8E9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14" name="Espaço Reservado para Conteúdo 10"/>
          <p:cNvSpPr>
            <a:spLocks noGrp="1"/>
          </p:cNvSpPr>
          <p:nvPr>
            <p:ph sz="quarter" idx="13"/>
          </p:nvPr>
        </p:nvSpPr>
        <p:spPr>
          <a:xfrm>
            <a:off x="1156023" y="3525391"/>
            <a:ext cx="3636963" cy="50212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lang="en-US" sz="2000" kern="1200" cap="all" baseline="0" dirty="0" smtClean="0">
                <a:solidFill>
                  <a:schemeClr val="accent6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7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752">
          <p15:clr>
            <a:srgbClr val="FBAE40"/>
          </p15:clr>
        </p15:guide>
        <p15:guide id="2" pos="293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ço Reservado para Imagem 31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17875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20" name="Espaço Reservado para Texto 8"/>
          <p:cNvSpPr>
            <a:spLocks noGrp="1"/>
          </p:cNvSpPr>
          <p:nvPr>
            <p:ph type="body" sz="quarter" idx="11"/>
          </p:nvPr>
        </p:nvSpPr>
        <p:spPr>
          <a:xfrm>
            <a:off x="9509339" y="2348880"/>
            <a:ext cx="2145849" cy="37588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1" name="Espaço Reservado para Texto 8"/>
          <p:cNvSpPr>
            <a:spLocks noGrp="1"/>
          </p:cNvSpPr>
          <p:nvPr>
            <p:ph type="body" sz="quarter" idx="12"/>
          </p:nvPr>
        </p:nvSpPr>
        <p:spPr>
          <a:xfrm>
            <a:off x="6545464" y="2348880"/>
            <a:ext cx="2145849" cy="37588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2" name="Espaço Reservado para Texto 8"/>
          <p:cNvSpPr>
            <a:spLocks noGrp="1"/>
          </p:cNvSpPr>
          <p:nvPr>
            <p:ph type="body" sz="quarter" idx="13"/>
          </p:nvPr>
        </p:nvSpPr>
        <p:spPr>
          <a:xfrm>
            <a:off x="3647728" y="2348880"/>
            <a:ext cx="2145849" cy="37588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3" name="Espaço Reservado para Texto 8"/>
          <p:cNvSpPr>
            <a:spLocks noGrp="1"/>
          </p:cNvSpPr>
          <p:nvPr>
            <p:ph type="body" sz="quarter" idx="14"/>
          </p:nvPr>
        </p:nvSpPr>
        <p:spPr>
          <a:xfrm>
            <a:off x="695400" y="2348880"/>
            <a:ext cx="2145849" cy="37588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5" name="Espaço Reservado para Texto 8"/>
          <p:cNvSpPr>
            <a:spLocks noGrp="1"/>
          </p:cNvSpPr>
          <p:nvPr>
            <p:ph type="body" sz="quarter" idx="15"/>
          </p:nvPr>
        </p:nvSpPr>
        <p:spPr>
          <a:xfrm>
            <a:off x="9521320" y="1760562"/>
            <a:ext cx="2145849" cy="5868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lang="en-US" sz="2400" b="1" kern="1200" dirty="0">
                <a:solidFill>
                  <a:srgbClr val="44546A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6" name="Espaço Reservado para Texto 8"/>
          <p:cNvSpPr>
            <a:spLocks noGrp="1"/>
          </p:cNvSpPr>
          <p:nvPr>
            <p:ph type="body" sz="quarter" idx="16"/>
          </p:nvPr>
        </p:nvSpPr>
        <p:spPr>
          <a:xfrm>
            <a:off x="6555344" y="1772816"/>
            <a:ext cx="2145849" cy="5868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lang="en-US" sz="2400" b="1" kern="1200" dirty="0">
                <a:solidFill>
                  <a:srgbClr val="44546A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7" name="Espaço Reservado para Texto 8"/>
          <p:cNvSpPr>
            <a:spLocks noGrp="1"/>
          </p:cNvSpPr>
          <p:nvPr>
            <p:ph type="body" sz="quarter" idx="17"/>
          </p:nvPr>
        </p:nvSpPr>
        <p:spPr>
          <a:xfrm>
            <a:off x="3648371" y="1772816"/>
            <a:ext cx="2145849" cy="5868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lang="en-US" sz="2400" b="1" kern="1200" dirty="0">
                <a:solidFill>
                  <a:srgbClr val="44546A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8" name="Espaço Reservado para Texto 8"/>
          <p:cNvSpPr>
            <a:spLocks noGrp="1"/>
          </p:cNvSpPr>
          <p:nvPr>
            <p:ph type="body" sz="quarter" idx="18"/>
          </p:nvPr>
        </p:nvSpPr>
        <p:spPr>
          <a:xfrm>
            <a:off x="685522" y="1772816"/>
            <a:ext cx="2166860" cy="5868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lang="en-US" sz="2400" b="1" kern="1200" dirty="0">
                <a:solidFill>
                  <a:srgbClr val="44546A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9" name="Espaço Reservado para Conteúdo 10"/>
          <p:cNvSpPr>
            <a:spLocks noGrp="1"/>
          </p:cNvSpPr>
          <p:nvPr>
            <p:ph sz="quarter" idx="19"/>
          </p:nvPr>
        </p:nvSpPr>
        <p:spPr>
          <a:xfrm>
            <a:off x="3357349" y="278929"/>
            <a:ext cx="5431809" cy="50212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US" sz="3600" b="0" kern="1200" cap="all" baseline="0" dirty="0">
                <a:solidFill>
                  <a:srgbClr val="53C8E9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30" name="Espaço Reservado para Conteúdo 10"/>
          <p:cNvSpPr>
            <a:spLocks noGrp="1"/>
          </p:cNvSpPr>
          <p:nvPr>
            <p:ph sz="quarter" idx="20"/>
          </p:nvPr>
        </p:nvSpPr>
        <p:spPr>
          <a:xfrm>
            <a:off x="2451100" y="782191"/>
            <a:ext cx="7217012" cy="50212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US" sz="28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328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e gra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 userDrawn="1"/>
        </p:nvGrpSpPr>
        <p:grpSpPr>
          <a:xfrm>
            <a:off x="252562" y="1365250"/>
            <a:ext cx="11620990" cy="5118577"/>
            <a:chOff x="252562" y="1365250"/>
            <a:chExt cx="11620990" cy="5118577"/>
          </a:xfrm>
        </p:grpSpPr>
        <p:sp>
          <p:nvSpPr>
            <p:cNvPr id="7" name="Rectangle 66"/>
            <p:cNvSpPr/>
            <p:nvPr userDrawn="1"/>
          </p:nvSpPr>
          <p:spPr>
            <a:xfrm>
              <a:off x="252562" y="1365250"/>
              <a:ext cx="2771050" cy="5118577"/>
            </a:xfrm>
            <a:prstGeom prst="rect">
              <a:avLst/>
            </a:prstGeom>
            <a:noFill/>
            <a:ln w="38100">
              <a:solidFill>
                <a:srgbClr val="53C8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Rectangle 66"/>
            <p:cNvSpPr/>
            <p:nvPr userDrawn="1"/>
          </p:nvSpPr>
          <p:spPr>
            <a:xfrm>
              <a:off x="3202542" y="1365250"/>
              <a:ext cx="2771050" cy="5118577"/>
            </a:xfrm>
            <a:prstGeom prst="rect">
              <a:avLst/>
            </a:prstGeom>
            <a:noFill/>
            <a:ln w="38100">
              <a:solidFill>
                <a:srgbClr val="532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66"/>
            <p:cNvSpPr/>
            <p:nvPr userDrawn="1"/>
          </p:nvSpPr>
          <p:spPr>
            <a:xfrm>
              <a:off x="6152522" y="1365250"/>
              <a:ext cx="2771050" cy="5118577"/>
            </a:xfrm>
            <a:prstGeom prst="rect">
              <a:avLst/>
            </a:prstGeom>
            <a:noFill/>
            <a:ln w="38100">
              <a:solidFill>
                <a:srgbClr val="53C8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66"/>
            <p:cNvSpPr/>
            <p:nvPr userDrawn="1"/>
          </p:nvSpPr>
          <p:spPr>
            <a:xfrm>
              <a:off x="9102502" y="1365250"/>
              <a:ext cx="2771050" cy="5118577"/>
            </a:xfrm>
            <a:prstGeom prst="rect">
              <a:avLst/>
            </a:prstGeom>
            <a:noFill/>
            <a:ln w="38100">
              <a:solidFill>
                <a:srgbClr val="532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1983" y="154446"/>
            <a:ext cx="10206177" cy="663575"/>
          </a:xfrm>
          <a:prstGeom prst="rect">
            <a:avLst/>
          </a:prstGeom>
        </p:spPr>
        <p:txBody>
          <a:bodyPr/>
          <a:lstStyle>
            <a:lvl1pPr>
              <a:defRPr sz="3600" b="0" cap="all" baseline="0">
                <a:solidFill>
                  <a:srgbClr val="53C8E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688" y="646851"/>
            <a:ext cx="10206471" cy="450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cap="all" baseline="0" dirty="0" smtClean="0">
                <a:solidFill>
                  <a:srgbClr val="44546A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en-US" sz="2800" kern="1200" cap="all" baseline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en-US" sz="2800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436728" y="5172502"/>
            <a:ext cx="2402006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3404409" y="5172502"/>
            <a:ext cx="2402006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 userDrawn="1"/>
        </p:nvCxnSpPr>
        <p:spPr>
          <a:xfrm>
            <a:off x="6339320" y="5172502"/>
            <a:ext cx="2402006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 userDrawn="1"/>
        </p:nvCxnSpPr>
        <p:spPr>
          <a:xfrm>
            <a:off x="9305296" y="5172502"/>
            <a:ext cx="2402006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ço Reservado para Texto 8"/>
          <p:cNvSpPr>
            <a:spLocks noGrp="1"/>
          </p:cNvSpPr>
          <p:nvPr>
            <p:ph type="body" sz="quarter" idx="15"/>
          </p:nvPr>
        </p:nvSpPr>
        <p:spPr>
          <a:xfrm>
            <a:off x="422444" y="5301208"/>
            <a:ext cx="2457233" cy="102211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2" name="Espaço Reservado para Texto 8"/>
          <p:cNvSpPr>
            <a:spLocks noGrp="1"/>
          </p:cNvSpPr>
          <p:nvPr>
            <p:ph type="body" sz="quarter" idx="16"/>
          </p:nvPr>
        </p:nvSpPr>
        <p:spPr>
          <a:xfrm>
            <a:off x="3386992" y="5301208"/>
            <a:ext cx="2457233" cy="102211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3" name="Espaço Reservado para Texto 8"/>
          <p:cNvSpPr>
            <a:spLocks noGrp="1"/>
          </p:cNvSpPr>
          <p:nvPr>
            <p:ph type="body" sz="quarter" idx="17"/>
          </p:nvPr>
        </p:nvSpPr>
        <p:spPr>
          <a:xfrm>
            <a:off x="6312024" y="5301208"/>
            <a:ext cx="2457233" cy="102211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4" name="Espaço Reservado para Texto 8"/>
          <p:cNvSpPr>
            <a:spLocks noGrp="1"/>
          </p:cNvSpPr>
          <p:nvPr>
            <p:ph type="body" sz="quarter" idx="18"/>
          </p:nvPr>
        </p:nvSpPr>
        <p:spPr>
          <a:xfrm>
            <a:off x="9264352" y="5301208"/>
            <a:ext cx="2457233" cy="102211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kumimoji="0" lang="pt-BR" sz="1800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>
              <a:buFontTx/>
              <a:buNone/>
              <a:defRPr kumimoji="0" lang="pt-BR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>
              <a:buFontTx/>
              <a:buNone/>
              <a:defRPr kumimoji="0" lang="en-US" sz="1251" b="0" i="0" u="none" strike="noStrike" kern="1200" cap="none" spc="0" normalizeH="0" baseline="0" dirty="0" smtClean="0">
                <a:ln>
                  <a:noFill/>
                </a:ln>
                <a:solidFill>
                  <a:srgbClr val="1B1314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  <a:endParaRPr lang="en-US" dirty="0"/>
          </a:p>
        </p:txBody>
      </p:sp>
      <p:sp>
        <p:nvSpPr>
          <p:cNvPr id="26" name="Espaço Reservado para Gráfico 25"/>
          <p:cNvSpPr>
            <a:spLocks noGrp="1"/>
          </p:cNvSpPr>
          <p:nvPr>
            <p:ph type="chart" sz="quarter" idx="19"/>
          </p:nvPr>
        </p:nvSpPr>
        <p:spPr>
          <a:xfrm>
            <a:off x="422535" y="1514948"/>
            <a:ext cx="2470790" cy="35210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Espaço Reservado para Gráfico 25"/>
          <p:cNvSpPr>
            <a:spLocks noGrp="1"/>
          </p:cNvSpPr>
          <p:nvPr>
            <p:ph type="chart" sz="quarter" idx="20"/>
          </p:nvPr>
        </p:nvSpPr>
        <p:spPr>
          <a:xfrm>
            <a:off x="3373435" y="1514948"/>
            <a:ext cx="2470790" cy="35210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Espaço Reservado para Gráfico 25"/>
          <p:cNvSpPr>
            <a:spLocks noGrp="1"/>
          </p:cNvSpPr>
          <p:nvPr>
            <p:ph type="chart" sz="quarter" idx="21"/>
          </p:nvPr>
        </p:nvSpPr>
        <p:spPr>
          <a:xfrm>
            <a:off x="6312024" y="1514948"/>
            <a:ext cx="2470790" cy="35210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Espaço Reservado para Gráfico 25"/>
          <p:cNvSpPr>
            <a:spLocks noGrp="1"/>
          </p:cNvSpPr>
          <p:nvPr>
            <p:ph type="chart" sz="quarter" idx="22"/>
          </p:nvPr>
        </p:nvSpPr>
        <p:spPr>
          <a:xfrm>
            <a:off x="9264352" y="1514948"/>
            <a:ext cx="2470790" cy="35210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53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CAC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1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AE9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aixaDeTexto 44">
            <a:extLst>
              <a:ext uri="{FF2B5EF4-FFF2-40B4-BE49-F238E27FC236}">
                <a16:creationId xmlns:a16="http://schemas.microsoft.com/office/drawing/2014/main" id="{DC3340BA-E392-41D7-94C7-220F5ED55789}"/>
              </a:ext>
            </a:extLst>
          </p:cNvPr>
          <p:cNvSpPr txBox="1"/>
          <p:nvPr/>
        </p:nvSpPr>
        <p:spPr>
          <a:xfrm>
            <a:off x="9172592" y="1323437"/>
            <a:ext cx="2926475" cy="230832"/>
          </a:xfrm>
          <a:prstGeom prst="rect">
            <a:avLst/>
          </a:prstGeom>
          <a:solidFill>
            <a:srgbClr val="C6D2D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8726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900" b="1" i="0" u="none" strike="noStrike" kern="0" cap="small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Área de Acesso e utilização de tecnologias de Saúde</a:t>
            </a:r>
            <a:endParaRPr kumimoji="0" lang="en-GB" sz="900" b="1" i="0" u="none" strike="noStrike" kern="0" cap="small" spc="0" normalizeH="0" baseline="0" noProof="0" dirty="0">
              <a:ln>
                <a:noFill/>
              </a:ln>
              <a:solidFill>
                <a:srgbClr val="4E4E4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Retângulo arredondado 57">
            <a:extLst>
              <a:ext uri="{FF2B5EF4-FFF2-40B4-BE49-F238E27FC236}">
                <a16:creationId xmlns:a16="http://schemas.microsoft.com/office/drawing/2014/main" id="{C5CA9162-661B-4500-B683-332A9674674A}"/>
              </a:ext>
            </a:extLst>
          </p:cNvPr>
          <p:cNvSpPr/>
          <p:nvPr/>
        </p:nvSpPr>
        <p:spPr>
          <a:xfrm>
            <a:off x="11238045" y="2351041"/>
            <a:ext cx="900000" cy="450000"/>
          </a:xfrm>
          <a:prstGeom prst="roundRect">
            <a:avLst/>
          </a:prstGeom>
          <a:solidFill>
            <a:srgbClr val="B0DEDB"/>
          </a:solidFill>
          <a:ln w="3175">
            <a:solidFill>
              <a:srgbClr val="19A49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marL="0" marR="0" lvl="0" indent="0" algn="ctr" defTabSz="685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600" b="0" i="0" u="none" strike="noStrike" kern="1200" cap="none" spc="-22" normalizeH="0" baseline="0" noProof="0" dirty="0">
                <a:ln>
                  <a:noFill/>
                </a:ln>
                <a:solidFill>
                  <a:srgbClr val="096A63"/>
                </a:solidFill>
                <a:effectLst/>
                <a:uLnTx/>
                <a:uFillTx/>
                <a:latin typeface="Graphik" panose="020B0503030202060203"/>
                <a:ea typeface="+mn-ea"/>
                <a:cs typeface="+mn-cs"/>
              </a:rPr>
              <a:t>Unidade de Gestão da Disponibilidade e para o Sistema de Saúde </a:t>
            </a:r>
          </a:p>
          <a:p>
            <a:pPr marL="0" marR="0" lvl="0" indent="0" algn="ctr" defTabSz="685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700" b="1" i="0" u="none" strike="noStrike" kern="1200" cap="none" spc="0" normalizeH="0" baseline="0" noProof="0" dirty="0">
                <a:ln>
                  <a:noFill/>
                </a:ln>
                <a:solidFill>
                  <a:srgbClr val="096A63"/>
                </a:solidFill>
                <a:effectLst/>
                <a:uLnTx/>
                <a:uFillTx/>
                <a:latin typeface="Graphik" panose="020B0503030202060203"/>
                <a:ea typeface="+mn-ea"/>
                <a:cs typeface="+mn-cs"/>
              </a:rPr>
              <a:t>USS</a:t>
            </a:r>
          </a:p>
        </p:txBody>
      </p:sp>
      <p:sp>
        <p:nvSpPr>
          <p:cNvPr id="8" name="Retângulo arredondado 20">
            <a:extLst>
              <a:ext uri="{FF2B5EF4-FFF2-40B4-BE49-F238E27FC236}">
                <a16:creationId xmlns:a16="http://schemas.microsoft.com/office/drawing/2014/main" id="{B18A1EFF-57ED-479D-AE5B-87E976AE8F53}"/>
              </a:ext>
            </a:extLst>
          </p:cNvPr>
          <p:cNvSpPr/>
          <p:nvPr/>
        </p:nvSpPr>
        <p:spPr>
          <a:xfrm>
            <a:off x="3216556" y="1839263"/>
            <a:ext cx="900000" cy="450000"/>
          </a:xfrm>
          <a:prstGeom prst="roundRect">
            <a:avLst/>
          </a:prstGeom>
          <a:solidFill>
            <a:srgbClr val="19A49A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marL="0" marR="0" lvl="0" indent="0" algn="ctr" defTabSz="685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 panose="020B0503030202060203"/>
                <a:ea typeface="+mn-ea"/>
                <a:cs typeface="+mn-cs"/>
              </a:rPr>
              <a:t>Direção de Gestão </a:t>
            </a:r>
            <a:br>
              <a:rPr kumimoji="0" lang="pt-PT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 panose="020B0503030202060203"/>
                <a:ea typeface="+mn-ea"/>
                <a:cs typeface="+mn-cs"/>
              </a:rPr>
            </a:br>
            <a:r>
              <a:rPr kumimoji="0" lang="pt-PT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 panose="020B0503030202060203"/>
                <a:ea typeface="+mn-ea"/>
                <a:cs typeface="+mn-cs"/>
              </a:rPr>
              <a:t>do Risco de Medicamentos</a:t>
            </a:r>
          </a:p>
          <a:p>
            <a:pPr marL="0" marR="0" lvl="0" indent="0" algn="ctr" defTabSz="685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 panose="020B0503030202060203"/>
                <a:ea typeface="+mn-ea"/>
                <a:cs typeface="+mn-cs"/>
              </a:rPr>
              <a:t>DGRM</a:t>
            </a:r>
          </a:p>
        </p:txBody>
      </p:sp>
      <p:cxnSp>
        <p:nvCxnSpPr>
          <p:cNvPr id="10" name="Conexão reta 126">
            <a:extLst>
              <a:ext uri="{FF2B5EF4-FFF2-40B4-BE49-F238E27FC236}">
                <a16:creationId xmlns:a16="http://schemas.microsoft.com/office/drawing/2014/main" id="{D9FFD9D9-AAAF-4571-A1EB-E7574BD60B99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10636133" y="1633370"/>
            <a:ext cx="0" cy="79653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etângulo arredondado 146">
            <a:extLst>
              <a:ext uri="{FF2B5EF4-FFF2-40B4-BE49-F238E27FC236}">
                <a16:creationId xmlns:a16="http://schemas.microsoft.com/office/drawing/2014/main" id="{97247C1E-AC6D-4A32-A390-88C8B7CC1AB6}"/>
              </a:ext>
            </a:extLst>
          </p:cNvPr>
          <p:cNvSpPr/>
          <p:nvPr/>
        </p:nvSpPr>
        <p:spPr>
          <a:xfrm>
            <a:off x="1121832" y="2383360"/>
            <a:ext cx="900000" cy="450000"/>
          </a:xfrm>
          <a:prstGeom prst="roundRect">
            <a:avLst/>
          </a:prstGeom>
          <a:solidFill>
            <a:srgbClr val="B0DEDB"/>
          </a:solidFill>
          <a:ln w="3175">
            <a:solidFill>
              <a:srgbClr val="19A49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marL="0" marR="0" lvl="0" indent="0" algn="ctr" defTabSz="685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700" b="0" i="0" u="none" strike="noStrike" kern="1200" cap="none" spc="0" normalizeH="0" baseline="0" noProof="0" dirty="0">
                <a:ln>
                  <a:noFill/>
                </a:ln>
                <a:solidFill>
                  <a:srgbClr val="096A63"/>
                </a:solidFill>
                <a:effectLst/>
                <a:uLnTx/>
                <a:uFillTx/>
                <a:latin typeface="Graphik" panose="020B0503030202060203"/>
                <a:ea typeface="+mn-ea"/>
                <a:cs typeface="+mn-cs"/>
              </a:rPr>
              <a:t>Unidade de Investigação Clínica </a:t>
            </a:r>
          </a:p>
          <a:p>
            <a:pPr marL="0" marR="0" lvl="0" indent="0" algn="ctr" defTabSz="685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700" b="1" i="0" u="none" strike="noStrike" kern="1200" cap="none" spc="0" normalizeH="0" baseline="0" noProof="0" dirty="0">
                <a:ln>
                  <a:noFill/>
                </a:ln>
                <a:solidFill>
                  <a:srgbClr val="096A63"/>
                </a:solidFill>
                <a:effectLst/>
                <a:uLnTx/>
                <a:uFillTx/>
                <a:latin typeface="Graphik" panose="020B0503030202060203"/>
                <a:ea typeface="+mn-ea"/>
                <a:cs typeface="+mn-cs"/>
              </a:rPr>
              <a:t>UIC</a:t>
            </a:r>
          </a:p>
        </p:txBody>
      </p:sp>
      <p:sp>
        <p:nvSpPr>
          <p:cNvPr id="14" name="Retângulo arredondado 27">
            <a:extLst>
              <a:ext uri="{FF2B5EF4-FFF2-40B4-BE49-F238E27FC236}">
                <a16:creationId xmlns:a16="http://schemas.microsoft.com/office/drawing/2014/main" id="{6705AAD7-CD08-49CE-AD4F-72A0CD20D0B7}"/>
              </a:ext>
            </a:extLst>
          </p:cNvPr>
          <p:cNvSpPr/>
          <p:nvPr/>
        </p:nvSpPr>
        <p:spPr>
          <a:xfrm>
            <a:off x="10186133" y="1713023"/>
            <a:ext cx="900000" cy="450000"/>
          </a:xfrm>
          <a:prstGeom prst="roundRect">
            <a:avLst/>
          </a:prstGeom>
          <a:solidFill>
            <a:srgbClr val="19A49A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marL="0" marR="0" lvl="0" indent="0" algn="ctr" defTabSz="685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700" b="0" i="0" u="none" strike="noStrike" kern="1200" cap="none" spc="-2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 panose="020B0503030202060203"/>
                <a:ea typeface="+mn-ea"/>
                <a:cs typeface="+mn-cs"/>
              </a:rPr>
              <a:t>Direção de Informação e Planeamento Estratégico</a:t>
            </a:r>
          </a:p>
          <a:p>
            <a:pPr marL="0" marR="0" lvl="0" indent="0" algn="ctr" defTabSz="685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 panose="020B0503030202060203"/>
                <a:ea typeface="+mn-ea"/>
                <a:cs typeface="+mn-cs"/>
              </a:rPr>
              <a:t>DIPE</a:t>
            </a:r>
          </a:p>
        </p:txBody>
      </p:sp>
      <p:sp>
        <p:nvSpPr>
          <p:cNvPr id="18" name="Retângulo arredondado 146">
            <a:extLst>
              <a:ext uri="{FF2B5EF4-FFF2-40B4-BE49-F238E27FC236}">
                <a16:creationId xmlns:a16="http://schemas.microsoft.com/office/drawing/2014/main" id="{6CCBD7DF-13CB-4590-BA64-96F65B90D5B1}"/>
              </a:ext>
            </a:extLst>
          </p:cNvPr>
          <p:cNvSpPr/>
          <p:nvPr/>
        </p:nvSpPr>
        <p:spPr>
          <a:xfrm>
            <a:off x="74470" y="2838103"/>
            <a:ext cx="900000" cy="450000"/>
          </a:xfrm>
          <a:prstGeom prst="roundRect">
            <a:avLst/>
          </a:prstGeom>
          <a:solidFill>
            <a:srgbClr val="B0DEDB">
              <a:alpha val="15000"/>
            </a:srgbClr>
          </a:solidFill>
          <a:ln w="19050">
            <a:solidFill>
              <a:srgbClr val="096A63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marL="0" marR="0" lvl="0" indent="0" algn="ctr" defTabSz="685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600" b="0" i="0" u="none" strike="noStrike" kern="1200" cap="none" spc="0" normalizeH="0" baseline="0" noProof="0" dirty="0">
                <a:ln>
                  <a:noFill/>
                </a:ln>
                <a:solidFill>
                  <a:srgbClr val="096A63"/>
                </a:solidFill>
                <a:effectLst/>
                <a:uLnTx/>
                <a:uFillTx/>
                <a:latin typeface="Graphik" panose="020B0503030202060203"/>
                <a:ea typeface="+mn-ea"/>
                <a:cs typeface="+mn-cs"/>
              </a:rPr>
              <a:t>Gabinete de Aconselhamento Regulamentar e Científico</a:t>
            </a:r>
          </a:p>
          <a:p>
            <a:pPr marL="0" marR="0" lvl="0" indent="0" algn="ctr" defTabSz="685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700" b="1" i="0" u="none" strike="noStrike" kern="1200" cap="none" spc="0" normalizeH="0" baseline="0" noProof="0" dirty="0">
                <a:ln>
                  <a:noFill/>
                </a:ln>
                <a:solidFill>
                  <a:srgbClr val="096A63"/>
                </a:solidFill>
                <a:effectLst/>
                <a:uLnTx/>
                <a:uFillTx/>
                <a:latin typeface="Graphik" panose="020B0503030202060203"/>
                <a:ea typeface="+mn-ea"/>
                <a:cs typeface="+mn-cs"/>
              </a:rPr>
              <a:t>ARC</a:t>
            </a:r>
          </a:p>
        </p:txBody>
      </p:sp>
      <p:grpSp>
        <p:nvGrpSpPr>
          <p:cNvPr id="67" name="Agrupar 66">
            <a:extLst>
              <a:ext uri="{FF2B5EF4-FFF2-40B4-BE49-F238E27FC236}">
                <a16:creationId xmlns:a16="http://schemas.microsoft.com/office/drawing/2014/main" id="{1DFA8B65-A715-4428-94DB-8C1B5A206BF8}"/>
              </a:ext>
            </a:extLst>
          </p:cNvPr>
          <p:cNvGrpSpPr/>
          <p:nvPr/>
        </p:nvGrpSpPr>
        <p:grpSpPr>
          <a:xfrm>
            <a:off x="2386041" y="45956"/>
            <a:ext cx="6284688" cy="1031134"/>
            <a:chOff x="2487645" y="45956"/>
            <a:chExt cx="6284688" cy="1031134"/>
          </a:xfrm>
        </p:grpSpPr>
        <p:sp>
          <p:nvSpPr>
            <p:cNvPr id="37" name="Retângulo arredondado 7">
              <a:extLst>
                <a:ext uri="{FF2B5EF4-FFF2-40B4-BE49-F238E27FC236}">
                  <a16:creationId xmlns:a16="http://schemas.microsoft.com/office/drawing/2014/main" id="{76F96913-7CD3-482F-8BE1-E56C2BA31D7E}"/>
                </a:ext>
              </a:extLst>
            </p:cNvPr>
            <p:cNvSpPr/>
            <p:nvPr/>
          </p:nvSpPr>
          <p:spPr>
            <a:xfrm>
              <a:off x="7786531" y="625243"/>
              <a:ext cx="985802" cy="377886"/>
            </a:xfrm>
            <a:prstGeom prst="roundRect">
              <a:avLst/>
            </a:prstGeom>
            <a:solidFill>
              <a:schemeClr val="tx2">
                <a:alpha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Fiscal Único</a:t>
              </a:r>
            </a:p>
          </p:txBody>
        </p:sp>
        <p:sp>
          <p:nvSpPr>
            <p:cNvPr id="38" name="Retângulo arredondado 11">
              <a:extLst>
                <a:ext uri="{FF2B5EF4-FFF2-40B4-BE49-F238E27FC236}">
                  <a16:creationId xmlns:a16="http://schemas.microsoft.com/office/drawing/2014/main" id="{A6883806-73CC-47F1-AD2C-51FF36605F30}"/>
                </a:ext>
              </a:extLst>
            </p:cNvPr>
            <p:cNvSpPr/>
            <p:nvPr/>
          </p:nvSpPr>
          <p:spPr>
            <a:xfrm>
              <a:off x="7786531" y="141367"/>
              <a:ext cx="985802" cy="378376"/>
            </a:xfrm>
            <a:prstGeom prst="roundRect">
              <a:avLst/>
            </a:prstGeom>
            <a:solidFill>
              <a:schemeClr val="bg1">
                <a:lumMod val="65000"/>
                <a:alpha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Conselho Consultivo</a:t>
              </a:r>
            </a:p>
          </p:txBody>
        </p:sp>
        <p:sp>
          <p:nvSpPr>
            <p:cNvPr id="39" name="Retângulo arredondado 6">
              <a:extLst>
                <a:ext uri="{FF2B5EF4-FFF2-40B4-BE49-F238E27FC236}">
                  <a16:creationId xmlns:a16="http://schemas.microsoft.com/office/drawing/2014/main" id="{337988C4-DCA8-4EA8-9DED-C3333C7C66DB}"/>
                </a:ext>
              </a:extLst>
            </p:cNvPr>
            <p:cNvSpPr/>
            <p:nvPr/>
          </p:nvSpPr>
          <p:spPr>
            <a:xfrm>
              <a:off x="5440719" y="45956"/>
              <a:ext cx="1544571" cy="1031134"/>
            </a:xfrm>
            <a:prstGeom prst="roundRect">
              <a:avLst>
                <a:gd name="adj" fmla="val 9528"/>
              </a:avLst>
            </a:prstGeom>
            <a:solidFill>
              <a:srgbClr val="2E807A">
                <a:alpha val="84706"/>
              </a:srgbClr>
            </a:solidFill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CONSELHO DIRETIVO</a:t>
              </a:r>
            </a:p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Presidente</a:t>
              </a:r>
            </a:p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Rui Santos Ivo</a:t>
              </a:r>
            </a:p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Graphik" panose="020B0503030202060203"/>
                <a:ea typeface="+mn-ea"/>
                <a:cs typeface="+mn-cs"/>
              </a:endParaRPr>
            </a:p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Vice-presidente</a:t>
              </a:r>
            </a:p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Carlos Lima Alves</a:t>
              </a:r>
            </a:p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Graphik" panose="020B0503030202060203"/>
                <a:ea typeface="+mn-ea"/>
                <a:cs typeface="+mn-cs"/>
              </a:endParaRPr>
            </a:p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Vogal</a:t>
              </a:r>
            </a:p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Erica Viegas</a:t>
              </a:r>
            </a:p>
          </p:txBody>
        </p:sp>
        <p:cxnSp>
          <p:nvCxnSpPr>
            <p:cNvPr id="40" name="Conexão reta 126">
              <a:extLst>
                <a:ext uri="{FF2B5EF4-FFF2-40B4-BE49-F238E27FC236}">
                  <a16:creationId xmlns:a16="http://schemas.microsoft.com/office/drawing/2014/main" id="{5C63D2EA-3C1B-48B2-A64C-2717C3C03290}"/>
                </a:ext>
              </a:extLst>
            </p:cNvPr>
            <p:cNvCxnSpPr>
              <a:cxnSpLocks/>
              <a:stCxn id="39" idx="1"/>
              <a:endCxn id="43" idx="3"/>
            </p:cNvCxnSpPr>
            <p:nvPr/>
          </p:nvCxnSpPr>
          <p:spPr>
            <a:xfrm flipH="1">
              <a:off x="5036373" y="561523"/>
              <a:ext cx="404346" cy="3280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Conexão reta 126">
              <a:extLst>
                <a:ext uri="{FF2B5EF4-FFF2-40B4-BE49-F238E27FC236}">
                  <a16:creationId xmlns:a16="http://schemas.microsoft.com/office/drawing/2014/main" id="{45291150-D64C-4E2E-BB9E-5F7EE8187F72}"/>
                </a:ext>
              </a:extLst>
            </p:cNvPr>
            <p:cNvCxnSpPr>
              <a:cxnSpLocks/>
              <a:stCxn id="38" idx="1"/>
            </p:cNvCxnSpPr>
            <p:nvPr/>
          </p:nvCxnSpPr>
          <p:spPr>
            <a:xfrm flipH="1">
              <a:off x="6985290" y="330555"/>
              <a:ext cx="801242" cy="174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Conexão reta 126">
              <a:extLst>
                <a:ext uri="{FF2B5EF4-FFF2-40B4-BE49-F238E27FC236}">
                  <a16:creationId xmlns:a16="http://schemas.microsoft.com/office/drawing/2014/main" id="{BD184C4F-C30C-4ED9-96AB-C8F4E4C8C2B8}"/>
                </a:ext>
              </a:extLst>
            </p:cNvPr>
            <p:cNvCxnSpPr>
              <a:cxnSpLocks/>
              <a:stCxn id="37" idx="1"/>
            </p:cNvCxnSpPr>
            <p:nvPr/>
          </p:nvCxnSpPr>
          <p:spPr>
            <a:xfrm flipH="1" flipV="1">
              <a:off x="6985290" y="812814"/>
              <a:ext cx="801242" cy="1370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Retângulo arredondado 74">
              <a:extLst>
                <a:ext uri="{FF2B5EF4-FFF2-40B4-BE49-F238E27FC236}">
                  <a16:creationId xmlns:a16="http://schemas.microsoft.com/office/drawing/2014/main" id="{77E4CECC-A383-481E-9087-42E3B0C98C69}"/>
                </a:ext>
              </a:extLst>
            </p:cNvPr>
            <p:cNvSpPr/>
            <p:nvPr/>
          </p:nvSpPr>
          <p:spPr>
            <a:xfrm>
              <a:off x="2487645" y="82394"/>
              <a:ext cx="2548728" cy="964817"/>
            </a:xfrm>
            <a:prstGeom prst="roundRect">
              <a:avLst>
                <a:gd name="adj" fmla="val 8871"/>
              </a:avLst>
            </a:prstGeom>
            <a:solidFill>
              <a:schemeClr val="bg1">
                <a:lumMod val="65000"/>
                <a:alpha val="97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COMISSÕES TÉCNICAS ESPECIALIZADAS</a:t>
              </a:r>
              <a:r>
                <a:rPr kumimoji="0" lang="pt-PT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Comissão de Avaliação de Medicamentos</a:t>
              </a:r>
            </a:p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Comissão de Avaliação de Tecnologias de Saúde</a:t>
              </a:r>
            </a:p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Comissão Nacional de Farmácia e Terapêutica</a:t>
              </a:r>
            </a:p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Comissão da Farmacopeia Portuguesa</a:t>
              </a:r>
            </a:p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Comissão de Dispositivos Médicos</a:t>
              </a:r>
            </a:p>
          </p:txBody>
        </p:sp>
      </p:grpSp>
      <p:cxnSp>
        <p:nvCxnSpPr>
          <p:cNvPr id="44" name="Conexão reta 126">
            <a:extLst>
              <a:ext uri="{FF2B5EF4-FFF2-40B4-BE49-F238E27FC236}">
                <a16:creationId xmlns:a16="http://schemas.microsoft.com/office/drawing/2014/main" id="{7BD8A743-0664-4215-A085-D1022AEA7E0B}"/>
              </a:ext>
            </a:extLst>
          </p:cNvPr>
          <p:cNvCxnSpPr>
            <a:cxnSpLocks/>
            <a:stCxn id="18" idx="0"/>
            <a:endCxn id="39" idx="2"/>
          </p:cNvCxnSpPr>
          <p:nvPr/>
        </p:nvCxnSpPr>
        <p:spPr>
          <a:xfrm rot="5400000" flipH="1" flipV="1">
            <a:off x="2437429" y="-835868"/>
            <a:ext cx="1761013" cy="5586931"/>
          </a:xfrm>
          <a:prstGeom prst="bentConnector3">
            <a:avLst>
              <a:gd name="adj1" fmla="val 69039"/>
            </a:avLst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2" name="Retângulo arredondado 150">
            <a:extLst>
              <a:ext uri="{FF2B5EF4-FFF2-40B4-BE49-F238E27FC236}">
                <a16:creationId xmlns:a16="http://schemas.microsoft.com/office/drawing/2014/main" id="{03156A14-5B21-42CC-88A8-2B509D7D276F}"/>
              </a:ext>
            </a:extLst>
          </p:cNvPr>
          <p:cNvSpPr/>
          <p:nvPr/>
        </p:nvSpPr>
        <p:spPr>
          <a:xfrm>
            <a:off x="7130864" y="2369958"/>
            <a:ext cx="900000" cy="450000"/>
          </a:xfrm>
          <a:prstGeom prst="roundRect">
            <a:avLst>
              <a:gd name="adj" fmla="val 9114"/>
            </a:avLst>
          </a:prstGeom>
          <a:solidFill>
            <a:srgbClr val="B0DEDB"/>
          </a:solidFill>
          <a:ln w="3175">
            <a:solidFill>
              <a:srgbClr val="19A49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marL="0" marR="0" lvl="0" indent="0" algn="ctr" defTabSz="685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600" b="0" i="0" u="none" strike="noStrike" kern="1200" cap="none" spc="0" normalizeH="0" baseline="0" noProof="0" dirty="0">
                <a:ln>
                  <a:noFill/>
                </a:ln>
                <a:solidFill>
                  <a:srgbClr val="096A63"/>
                </a:solidFill>
                <a:effectLst/>
                <a:uLnTx/>
                <a:uFillTx/>
                <a:latin typeface="Graphik" panose="020B0503030202060203"/>
                <a:ea typeface="+mn-ea"/>
                <a:cs typeface="+mn-cs"/>
              </a:rPr>
              <a:t>Unidade de Publicidade e Supervisão de Mercado</a:t>
            </a:r>
          </a:p>
          <a:p>
            <a:pPr marL="0" marR="0" lvl="0" indent="0" algn="ctr" defTabSz="685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b="1" dirty="0">
                <a:solidFill>
                  <a:srgbClr val="096A63"/>
                </a:solidFill>
                <a:latin typeface="Graphik" panose="020B0503030202060203"/>
              </a:rPr>
              <a:t>UPS</a:t>
            </a:r>
            <a:endParaRPr kumimoji="0" lang="pt-PT" sz="700" b="1" i="0" u="none" strike="noStrike" kern="1200" cap="none" spc="0" normalizeH="0" baseline="0" noProof="0" dirty="0">
              <a:ln>
                <a:noFill/>
              </a:ln>
              <a:solidFill>
                <a:srgbClr val="096A63"/>
              </a:solidFill>
              <a:effectLst/>
              <a:uLnTx/>
              <a:uFillTx/>
              <a:latin typeface="Graphik" panose="020B0503030202060203"/>
              <a:ea typeface="+mn-ea"/>
              <a:cs typeface="+mn-cs"/>
            </a:endParaRPr>
          </a:p>
        </p:txBody>
      </p:sp>
      <p:cxnSp>
        <p:nvCxnSpPr>
          <p:cNvPr id="74" name="Conexão reta 127">
            <a:extLst>
              <a:ext uri="{FF2B5EF4-FFF2-40B4-BE49-F238E27FC236}">
                <a16:creationId xmlns:a16="http://schemas.microsoft.com/office/drawing/2014/main" id="{597035EE-A98B-4015-A2E6-4C4B8EB3CC2D}"/>
              </a:ext>
            </a:extLst>
          </p:cNvPr>
          <p:cNvCxnSpPr>
            <a:cxnSpLocks/>
            <a:stCxn id="79" idx="0"/>
            <a:endCxn id="78" idx="2"/>
          </p:cNvCxnSpPr>
          <p:nvPr/>
        </p:nvCxnSpPr>
        <p:spPr>
          <a:xfrm flipV="1">
            <a:off x="6626810" y="2279956"/>
            <a:ext cx="0" cy="900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exão reta 126">
            <a:extLst>
              <a:ext uri="{FF2B5EF4-FFF2-40B4-BE49-F238E27FC236}">
                <a16:creationId xmlns:a16="http://schemas.microsoft.com/office/drawing/2014/main" id="{262E0935-D47D-4E04-860D-A6E1AF3CBFCC}"/>
              </a:ext>
            </a:extLst>
          </p:cNvPr>
          <p:cNvCxnSpPr>
            <a:cxnSpLocks/>
            <a:stCxn id="7" idx="0"/>
            <a:endCxn id="39" idx="2"/>
          </p:cNvCxnSpPr>
          <p:nvPr/>
        </p:nvCxnSpPr>
        <p:spPr>
          <a:xfrm rot="16200000" flipV="1">
            <a:off x="8262748" y="-1074256"/>
            <a:ext cx="1273951" cy="5576644"/>
          </a:xfrm>
          <a:prstGeom prst="bentConnector3">
            <a:avLst>
              <a:gd name="adj1" fmla="val 56611"/>
            </a:avLst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8" name="Conexão reta 127">
            <a:extLst>
              <a:ext uri="{FF2B5EF4-FFF2-40B4-BE49-F238E27FC236}">
                <a16:creationId xmlns:a16="http://schemas.microsoft.com/office/drawing/2014/main" id="{4281EE36-363E-400A-9B0A-710EDF459683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1571832" y="1614792"/>
            <a:ext cx="0" cy="768568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4" name="Conexão reta 133">
            <a:extLst>
              <a:ext uri="{FF2B5EF4-FFF2-40B4-BE49-F238E27FC236}">
                <a16:creationId xmlns:a16="http://schemas.microsoft.com/office/drawing/2014/main" id="{15411875-9478-4B84-ADCC-2E20BD19C52E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3666556" y="1625679"/>
            <a:ext cx="0" cy="213584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9" name="Conexão reta 126">
            <a:extLst>
              <a:ext uri="{FF2B5EF4-FFF2-40B4-BE49-F238E27FC236}">
                <a16:creationId xmlns:a16="http://schemas.microsoft.com/office/drawing/2014/main" id="{A0093267-31A4-4417-89B9-FFAFFA28A7C4}"/>
              </a:ext>
            </a:extLst>
          </p:cNvPr>
          <p:cNvCxnSpPr>
            <a:cxnSpLocks/>
            <a:stCxn id="72" idx="0"/>
          </p:cNvCxnSpPr>
          <p:nvPr/>
        </p:nvCxnSpPr>
        <p:spPr>
          <a:xfrm flipV="1">
            <a:off x="7580864" y="1637369"/>
            <a:ext cx="0" cy="732589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60" name="Agrupar 159">
            <a:extLst>
              <a:ext uri="{FF2B5EF4-FFF2-40B4-BE49-F238E27FC236}">
                <a16:creationId xmlns:a16="http://schemas.microsoft.com/office/drawing/2014/main" id="{01908D34-588C-41CA-99CD-809BB95031C2}"/>
              </a:ext>
            </a:extLst>
          </p:cNvPr>
          <p:cNvGrpSpPr/>
          <p:nvPr/>
        </p:nvGrpSpPr>
        <p:grpSpPr>
          <a:xfrm>
            <a:off x="4263917" y="1614792"/>
            <a:ext cx="901209" cy="1761403"/>
            <a:chOff x="4678632" y="1704380"/>
            <a:chExt cx="901209" cy="1761403"/>
          </a:xfrm>
        </p:grpSpPr>
        <p:sp>
          <p:nvSpPr>
            <p:cNvPr id="65" name="Retângulo arredondado 21">
              <a:extLst>
                <a:ext uri="{FF2B5EF4-FFF2-40B4-BE49-F238E27FC236}">
                  <a16:creationId xmlns:a16="http://schemas.microsoft.com/office/drawing/2014/main" id="{D762D3C2-2AE6-4D65-AA42-10BB673B8E4B}"/>
                </a:ext>
              </a:extLst>
            </p:cNvPr>
            <p:cNvSpPr/>
            <p:nvPr/>
          </p:nvSpPr>
          <p:spPr>
            <a:xfrm>
              <a:off x="4678632" y="1943025"/>
              <a:ext cx="900000" cy="450000"/>
            </a:xfrm>
            <a:prstGeom prst="roundRect">
              <a:avLst/>
            </a:prstGeom>
            <a:solidFill>
              <a:srgbClr val="19A49A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Direção de Produtos de Saúde</a:t>
              </a:r>
            </a:p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DPS</a:t>
              </a:r>
            </a:p>
          </p:txBody>
        </p:sp>
        <p:sp>
          <p:nvSpPr>
            <p:cNvPr id="68" name="Retângulo arredondado 150">
              <a:extLst>
                <a:ext uri="{FF2B5EF4-FFF2-40B4-BE49-F238E27FC236}">
                  <a16:creationId xmlns:a16="http://schemas.microsoft.com/office/drawing/2014/main" id="{CBB126EC-ADC0-4B85-9FC8-F8BCB09CC04C}"/>
                </a:ext>
              </a:extLst>
            </p:cNvPr>
            <p:cNvSpPr/>
            <p:nvPr/>
          </p:nvSpPr>
          <p:spPr>
            <a:xfrm>
              <a:off x="4679841" y="3015783"/>
              <a:ext cx="900000" cy="450000"/>
            </a:xfrm>
            <a:prstGeom prst="roundRect">
              <a:avLst/>
            </a:prstGeom>
            <a:solidFill>
              <a:srgbClr val="B0DEDB"/>
            </a:solidFill>
            <a:ln w="3175">
              <a:solidFill>
                <a:srgbClr val="19A49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96A63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Unidade de Vigilância de Dispositivos Médicos</a:t>
              </a:r>
            </a:p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096A63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UVD</a:t>
              </a:r>
            </a:p>
          </p:txBody>
        </p:sp>
        <p:cxnSp>
          <p:nvCxnSpPr>
            <p:cNvPr id="69" name="Conexão reta 127">
              <a:extLst>
                <a:ext uri="{FF2B5EF4-FFF2-40B4-BE49-F238E27FC236}">
                  <a16:creationId xmlns:a16="http://schemas.microsoft.com/office/drawing/2014/main" id="{02C20293-7A55-4EB0-B2C2-D9F54A71EE03}"/>
                </a:ext>
              </a:extLst>
            </p:cNvPr>
            <p:cNvCxnSpPr>
              <a:cxnSpLocks/>
              <a:stCxn id="68" idx="0"/>
              <a:endCxn id="71" idx="2"/>
            </p:cNvCxnSpPr>
            <p:nvPr/>
          </p:nvCxnSpPr>
          <p:spPr>
            <a:xfrm flipH="1" flipV="1">
              <a:off x="5128632" y="2929404"/>
              <a:ext cx="1209" cy="8637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Retângulo arredondado 150">
              <a:extLst>
                <a:ext uri="{FF2B5EF4-FFF2-40B4-BE49-F238E27FC236}">
                  <a16:creationId xmlns:a16="http://schemas.microsoft.com/office/drawing/2014/main" id="{C8065DFE-A12C-418E-9176-AA18828F8001}"/>
                </a:ext>
              </a:extLst>
            </p:cNvPr>
            <p:cNvSpPr/>
            <p:nvPr/>
          </p:nvSpPr>
          <p:spPr>
            <a:xfrm>
              <a:off x="4678632" y="2479404"/>
              <a:ext cx="900000" cy="450000"/>
            </a:xfrm>
            <a:prstGeom prst="roundRect">
              <a:avLst/>
            </a:prstGeom>
            <a:solidFill>
              <a:srgbClr val="B0DEDB"/>
            </a:solidFill>
            <a:ln w="3175">
              <a:solidFill>
                <a:srgbClr val="19A49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96A63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Unidade de Dispositivos Médicos</a:t>
              </a:r>
            </a:p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096A63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UDM</a:t>
              </a:r>
            </a:p>
          </p:txBody>
        </p:sp>
        <p:cxnSp>
          <p:nvCxnSpPr>
            <p:cNvPr id="137" name="Conexão reta 136">
              <a:extLst>
                <a:ext uri="{FF2B5EF4-FFF2-40B4-BE49-F238E27FC236}">
                  <a16:creationId xmlns:a16="http://schemas.microsoft.com/office/drawing/2014/main" id="{B912C6A6-3878-4920-880E-21F7DF8C8C0B}"/>
                </a:ext>
              </a:extLst>
            </p:cNvPr>
            <p:cNvCxnSpPr>
              <a:cxnSpLocks/>
              <a:stCxn id="65" idx="0"/>
            </p:cNvCxnSpPr>
            <p:nvPr/>
          </p:nvCxnSpPr>
          <p:spPr>
            <a:xfrm flipV="1">
              <a:off x="5128632" y="1704380"/>
              <a:ext cx="0" cy="238645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2" name="Conexão reta 111">
              <a:extLst>
                <a:ext uri="{FF2B5EF4-FFF2-40B4-BE49-F238E27FC236}">
                  <a16:creationId xmlns:a16="http://schemas.microsoft.com/office/drawing/2014/main" id="{1853A207-D49E-4B22-979A-94353DF6D73B}"/>
                </a:ext>
              </a:extLst>
            </p:cNvPr>
            <p:cNvCxnSpPr>
              <a:cxnSpLocks/>
              <a:stCxn id="71" idx="0"/>
              <a:endCxn id="65" idx="2"/>
            </p:cNvCxnSpPr>
            <p:nvPr/>
          </p:nvCxnSpPr>
          <p:spPr>
            <a:xfrm flipV="1">
              <a:off x="5128632" y="2393025"/>
              <a:ext cx="0" cy="8637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91E1C2DE-781C-455D-B923-EE320E72052F}"/>
              </a:ext>
            </a:extLst>
          </p:cNvPr>
          <p:cNvSpPr txBox="1"/>
          <p:nvPr/>
        </p:nvSpPr>
        <p:spPr>
          <a:xfrm>
            <a:off x="6187025" y="1320777"/>
            <a:ext cx="2855889" cy="230832"/>
          </a:xfrm>
          <a:prstGeom prst="rect">
            <a:avLst/>
          </a:prstGeom>
          <a:solidFill>
            <a:srgbClr val="C6D2D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8726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900" b="1" i="0" u="none" strike="noStrike" kern="0" cap="small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Área de Supervisão e fiscalização de mercado</a:t>
            </a:r>
            <a:endParaRPr kumimoji="0" lang="en-GB" sz="900" b="1" i="0" u="none" strike="noStrike" kern="0" cap="small" spc="0" normalizeH="0" baseline="0" noProof="0" dirty="0">
              <a:ln>
                <a:noFill/>
              </a:ln>
              <a:solidFill>
                <a:srgbClr val="4E4E4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5C93BA25-DD57-4BA5-B76B-38D29E2C0256}"/>
              </a:ext>
            </a:extLst>
          </p:cNvPr>
          <p:cNvSpPr txBox="1"/>
          <p:nvPr/>
        </p:nvSpPr>
        <p:spPr>
          <a:xfrm>
            <a:off x="200298" y="1320545"/>
            <a:ext cx="5835479" cy="230832"/>
          </a:xfrm>
          <a:prstGeom prst="rect">
            <a:avLst/>
          </a:prstGeom>
          <a:solidFill>
            <a:srgbClr val="C6D2D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8726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900" b="1" i="0" u="none" strike="noStrike" kern="0" cap="small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Área de Avaliação, entrada e manutenção no mercado</a:t>
            </a:r>
            <a:endParaRPr kumimoji="0" lang="en-GB" sz="900" b="1" i="0" u="none" strike="noStrike" kern="0" cap="small" spc="0" normalizeH="0" baseline="0" noProof="0" dirty="0">
              <a:ln>
                <a:noFill/>
              </a:ln>
              <a:solidFill>
                <a:srgbClr val="4E4E4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150" name="Agrupar 149">
            <a:extLst>
              <a:ext uri="{FF2B5EF4-FFF2-40B4-BE49-F238E27FC236}">
                <a16:creationId xmlns:a16="http://schemas.microsoft.com/office/drawing/2014/main" id="{59AF5A4A-FD7D-4A9C-A215-02A9569CE027}"/>
              </a:ext>
            </a:extLst>
          </p:cNvPr>
          <p:cNvGrpSpPr/>
          <p:nvPr/>
        </p:nvGrpSpPr>
        <p:grpSpPr>
          <a:xfrm>
            <a:off x="6176810" y="1637369"/>
            <a:ext cx="900000" cy="2251598"/>
            <a:chOff x="6282817" y="1744801"/>
            <a:chExt cx="900000" cy="2251598"/>
          </a:xfrm>
        </p:grpSpPr>
        <p:grpSp>
          <p:nvGrpSpPr>
            <p:cNvPr id="149" name="Agrupar 148">
              <a:extLst>
                <a:ext uri="{FF2B5EF4-FFF2-40B4-BE49-F238E27FC236}">
                  <a16:creationId xmlns:a16="http://schemas.microsoft.com/office/drawing/2014/main" id="{E69BA96B-5E72-4F04-884E-D15DAC96825B}"/>
                </a:ext>
              </a:extLst>
            </p:cNvPr>
            <p:cNvGrpSpPr/>
            <p:nvPr/>
          </p:nvGrpSpPr>
          <p:grpSpPr>
            <a:xfrm>
              <a:off x="6282817" y="1937388"/>
              <a:ext cx="900000" cy="2059011"/>
              <a:chOff x="6282817" y="1937388"/>
              <a:chExt cx="900000" cy="2059011"/>
            </a:xfrm>
          </p:grpSpPr>
          <p:sp>
            <p:nvSpPr>
              <p:cNvPr id="79" name="Retângulo arredondado 151">
                <a:extLst>
                  <a:ext uri="{FF2B5EF4-FFF2-40B4-BE49-F238E27FC236}">
                    <a16:creationId xmlns:a16="http://schemas.microsoft.com/office/drawing/2014/main" id="{C450C0F2-84CE-4C86-9097-7E2899534555}"/>
                  </a:ext>
                </a:extLst>
              </p:cNvPr>
              <p:cNvSpPr/>
              <p:nvPr/>
            </p:nvSpPr>
            <p:spPr>
              <a:xfrm>
                <a:off x="6282817" y="2477390"/>
                <a:ext cx="900000" cy="450000"/>
              </a:xfrm>
              <a:prstGeom prst="roundRect">
                <a:avLst/>
              </a:prstGeom>
              <a:solidFill>
                <a:srgbClr val="B0DEDB"/>
              </a:solidFill>
              <a:ln w="3175">
                <a:solidFill>
                  <a:srgbClr val="19A49A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27000" rIns="27000" bIns="27000" rtlCol="0" anchor="ctr"/>
              <a:lstStyle/>
              <a:p>
                <a:pPr marL="0" marR="0" lvl="0" indent="0" algn="ctr" defTabSz="6857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6A63"/>
                    </a:solidFill>
                    <a:effectLst/>
                    <a:uLnTx/>
                    <a:uFillTx/>
                    <a:latin typeface="Graphik" panose="020B0503030202060203"/>
                    <a:ea typeface="+mn-ea"/>
                    <a:cs typeface="+mn-cs"/>
                  </a:rPr>
                  <a:t>Unidade de Licenciamentos</a:t>
                </a:r>
              </a:p>
              <a:p>
                <a:pPr marL="0" marR="0" lvl="0" indent="0" algn="ctr" defTabSz="6857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6A63"/>
                    </a:solidFill>
                    <a:effectLst/>
                    <a:uLnTx/>
                    <a:uFillTx/>
                    <a:latin typeface="Graphik" panose="020B0503030202060203"/>
                    <a:ea typeface="+mn-ea"/>
                    <a:cs typeface="+mn-cs"/>
                  </a:rPr>
                  <a:t>ULC</a:t>
                </a:r>
              </a:p>
            </p:txBody>
          </p:sp>
          <p:sp>
            <p:nvSpPr>
              <p:cNvPr id="78" name="Retângulo arredondado 22">
                <a:extLst>
                  <a:ext uri="{FF2B5EF4-FFF2-40B4-BE49-F238E27FC236}">
                    <a16:creationId xmlns:a16="http://schemas.microsoft.com/office/drawing/2014/main" id="{4453C7E3-B16D-4FCB-AC50-7BDD55A12824}"/>
                  </a:ext>
                </a:extLst>
              </p:cNvPr>
              <p:cNvSpPr/>
              <p:nvPr/>
            </p:nvSpPr>
            <p:spPr>
              <a:xfrm>
                <a:off x="6282817" y="1937388"/>
                <a:ext cx="900000" cy="450000"/>
              </a:xfrm>
              <a:prstGeom prst="roundRect">
                <a:avLst/>
              </a:prstGeom>
              <a:solidFill>
                <a:srgbClr val="19A49A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27000" rIns="27000" bIns="27000" rtlCol="0" anchor="ctr"/>
              <a:lstStyle/>
              <a:p>
                <a:pPr marL="0" marR="0" lvl="0" indent="0" algn="ctr" defTabSz="6857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raphik" panose="020B0503030202060203"/>
                    <a:ea typeface="+mn-ea"/>
                    <a:cs typeface="+mn-cs"/>
                  </a:rPr>
                  <a:t>Direção de Inspeção e Licenciamentos</a:t>
                </a:r>
              </a:p>
              <a:p>
                <a:pPr marL="0" marR="0" lvl="0" indent="0" algn="ctr" defTabSz="6857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raphik" panose="020B0503030202060203"/>
                    <a:ea typeface="+mn-ea"/>
                    <a:cs typeface="+mn-cs"/>
                  </a:rPr>
                  <a:t>DIL</a:t>
                </a:r>
              </a:p>
            </p:txBody>
          </p:sp>
          <p:sp>
            <p:nvSpPr>
              <p:cNvPr id="80" name="Retângulo arredondado 152">
                <a:extLst>
                  <a:ext uri="{FF2B5EF4-FFF2-40B4-BE49-F238E27FC236}">
                    <a16:creationId xmlns:a16="http://schemas.microsoft.com/office/drawing/2014/main" id="{6A9347F6-10A5-4398-990D-276A8572D243}"/>
                  </a:ext>
                </a:extLst>
              </p:cNvPr>
              <p:cNvSpPr/>
              <p:nvPr/>
            </p:nvSpPr>
            <p:spPr>
              <a:xfrm>
                <a:off x="6282817" y="3013131"/>
                <a:ext cx="900000" cy="450000"/>
              </a:xfrm>
              <a:prstGeom prst="roundRect">
                <a:avLst/>
              </a:prstGeom>
              <a:solidFill>
                <a:srgbClr val="B0DEDB"/>
              </a:solidFill>
              <a:ln w="3175">
                <a:solidFill>
                  <a:srgbClr val="19A49A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27000" rIns="27000" bIns="27000" rtlCol="0" anchor="ctr"/>
              <a:lstStyle/>
              <a:p>
                <a:pPr marL="0" marR="0" lvl="0" indent="0" algn="ctr" defTabSz="6857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6A63"/>
                    </a:solidFill>
                    <a:effectLst/>
                    <a:uLnTx/>
                    <a:uFillTx/>
                    <a:latin typeface="Graphik" panose="020B0503030202060203"/>
                    <a:ea typeface="+mn-ea"/>
                    <a:cs typeface="+mn-cs"/>
                  </a:rPr>
                  <a:t>Unidade de Inspeção </a:t>
                </a:r>
                <a:endParaRPr lang="pt-PT" sz="700" dirty="0">
                  <a:solidFill>
                    <a:srgbClr val="096A63"/>
                  </a:solidFill>
                  <a:latin typeface="Graphik" panose="020B0503030202060203"/>
                </a:endParaRPr>
              </a:p>
              <a:p>
                <a:pPr marL="0" marR="0" lvl="0" indent="0" algn="ctr" defTabSz="6857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6A63"/>
                    </a:solidFill>
                    <a:effectLst/>
                    <a:uLnTx/>
                    <a:uFillTx/>
                    <a:latin typeface="Graphik" panose="020B0503030202060203"/>
                    <a:ea typeface="+mn-ea"/>
                    <a:cs typeface="+mn-cs"/>
                  </a:rPr>
                  <a:t>UI-A</a:t>
                </a:r>
              </a:p>
            </p:txBody>
          </p:sp>
          <p:sp>
            <p:nvSpPr>
              <p:cNvPr id="81" name="Retângulo arredondado 150">
                <a:extLst>
                  <a:ext uri="{FF2B5EF4-FFF2-40B4-BE49-F238E27FC236}">
                    <a16:creationId xmlns:a16="http://schemas.microsoft.com/office/drawing/2014/main" id="{218466D1-4738-4F02-B969-16AB955B8547}"/>
                  </a:ext>
                </a:extLst>
              </p:cNvPr>
              <p:cNvSpPr/>
              <p:nvPr/>
            </p:nvSpPr>
            <p:spPr>
              <a:xfrm>
                <a:off x="6282817" y="3546399"/>
                <a:ext cx="900000" cy="450000"/>
              </a:xfrm>
              <a:prstGeom prst="roundRect">
                <a:avLst/>
              </a:prstGeom>
              <a:solidFill>
                <a:srgbClr val="B0DEDB"/>
              </a:solidFill>
              <a:ln w="3175">
                <a:solidFill>
                  <a:srgbClr val="19A49A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27000" rIns="27000" bIns="27000" rtlCol="0" anchor="ctr"/>
              <a:lstStyle/>
              <a:p>
                <a:pPr marL="0" marR="0" lvl="0" indent="0" algn="ctr" defTabSz="6857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6A63"/>
                    </a:solidFill>
                    <a:effectLst/>
                    <a:uLnTx/>
                    <a:uFillTx/>
                    <a:latin typeface="Graphik" panose="020B0503030202060203"/>
                    <a:ea typeface="+mn-ea"/>
                    <a:cs typeface="+mn-cs"/>
                  </a:rPr>
                  <a:t>Unidade de Inspeção II</a:t>
                </a:r>
              </a:p>
              <a:p>
                <a:pPr marL="0" marR="0" lvl="0" indent="0" algn="ctr" defTabSz="6857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6A63"/>
                    </a:solidFill>
                    <a:effectLst/>
                    <a:uLnTx/>
                    <a:uFillTx/>
                    <a:latin typeface="Graphik" panose="020B0503030202060203"/>
                    <a:ea typeface="+mn-ea"/>
                    <a:cs typeface="+mn-cs"/>
                  </a:rPr>
                  <a:t>UI-B</a:t>
                </a:r>
              </a:p>
            </p:txBody>
          </p:sp>
        </p:grpSp>
        <p:cxnSp>
          <p:nvCxnSpPr>
            <p:cNvPr id="122" name="Conexão reta 121">
              <a:extLst>
                <a:ext uri="{FF2B5EF4-FFF2-40B4-BE49-F238E27FC236}">
                  <a16:creationId xmlns:a16="http://schemas.microsoft.com/office/drawing/2014/main" id="{705AD610-470A-4641-9B2D-F49D53A423FC}"/>
                </a:ext>
              </a:extLst>
            </p:cNvPr>
            <p:cNvCxnSpPr>
              <a:cxnSpLocks/>
              <a:stCxn id="78" idx="0"/>
            </p:cNvCxnSpPr>
            <p:nvPr/>
          </p:nvCxnSpPr>
          <p:spPr>
            <a:xfrm flipV="1">
              <a:off x="6732817" y="1744801"/>
              <a:ext cx="0" cy="192587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0" name="Retângulo arredondado 150">
            <a:extLst>
              <a:ext uri="{FF2B5EF4-FFF2-40B4-BE49-F238E27FC236}">
                <a16:creationId xmlns:a16="http://schemas.microsoft.com/office/drawing/2014/main" id="{17ABEC70-1FAD-405E-8DED-8965267D311F}"/>
              </a:ext>
            </a:extLst>
          </p:cNvPr>
          <p:cNvSpPr/>
          <p:nvPr/>
        </p:nvSpPr>
        <p:spPr>
          <a:xfrm>
            <a:off x="10716379" y="3919837"/>
            <a:ext cx="900000" cy="450000"/>
          </a:xfrm>
          <a:prstGeom prst="roundRect">
            <a:avLst>
              <a:gd name="adj" fmla="val 9114"/>
            </a:avLst>
          </a:prstGeom>
          <a:solidFill>
            <a:srgbClr val="B0DEDB">
              <a:alpha val="15000"/>
            </a:srgbClr>
          </a:solidFill>
          <a:ln w="19050">
            <a:solidFill>
              <a:srgbClr val="096A63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marL="0" marR="0" lvl="0" indent="0" algn="ctr" defTabSz="685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600" b="0" i="1" u="none" strike="noStrike" kern="1200" cap="none" spc="0" normalizeH="0" baseline="0" noProof="0" dirty="0">
                <a:ln>
                  <a:noFill/>
                </a:ln>
                <a:solidFill>
                  <a:srgbClr val="096A63"/>
                </a:solidFill>
                <a:effectLst/>
                <a:uLnTx/>
                <a:uFillTx/>
                <a:latin typeface="Graphik" panose="020B0503030202060203"/>
                <a:ea typeface="+mn-ea"/>
                <a:cs typeface="+mn-cs"/>
              </a:rPr>
              <a:t>Task-force</a:t>
            </a:r>
          </a:p>
          <a:p>
            <a:pPr marL="0" marR="0" lvl="0" indent="0" algn="ctr" defTabSz="685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600" b="0" i="0" u="none" strike="noStrike" kern="1200" cap="none" spc="0" normalizeH="0" baseline="0" noProof="0" dirty="0">
                <a:ln>
                  <a:noFill/>
                </a:ln>
                <a:solidFill>
                  <a:srgbClr val="096A63"/>
                </a:solidFill>
                <a:effectLst/>
                <a:uLnTx/>
                <a:uFillTx/>
                <a:latin typeface="Graphik" panose="020B0503030202060203"/>
                <a:ea typeface="+mn-ea"/>
                <a:cs typeface="+mn-cs"/>
              </a:rPr>
              <a:t>Desenvolvimento,  Capacitação e Reservas Sanitárias</a:t>
            </a:r>
          </a:p>
          <a:p>
            <a:pPr marL="0" marR="0" lvl="0" indent="0" algn="ctr" defTabSz="685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700" b="1" i="0" u="none" strike="noStrike" kern="1200" cap="none" spc="0" normalizeH="0" baseline="0" noProof="0" dirty="0">
                <a:ln>
                  <a:noFill/>
                </a:ln>
                <a:solidFill>
                  <a:srgbClr val="096A63"/>
                </a:solidFill>
                <a:effectLst/>
                <a:uLnTx/>
                <a:uFillTx/>
                <a:latin typeface="Graphik" panose="020B0503030202060203"/>
                <a:ea typeface="+mn-ea"/>
                <a:cs typeface="+mn-cs"/>
              </a:rPr>
              <a:t>DRS</a:t>
            </a:r>
          </a:p>
        </p:txBody>
      </p:sp>
      <p:cxnSp>
        <p:nvCxnSpPr>
          <p:cNvPr id="181" name="Conexão reta 180">
            <a:extLst>
              <a:ext uri="{FF2B5EF4-FFF2-40B4-BE49-F238E27FC236}">
                <a16:creationId xmlns:a16="http://schemas.microsoft.com/office/drawing/2014/main" id="{D43CEAC2-E194-4CCD-9BAE-A75659DA9452}"/>
              </a:ext>
            </a:extLst>
          </p:cNvPr>
          <p:cNvCxnSpPr>
            <a:cxnSpLocks/>
            <a:stCxn id="180" idx="0"/>
          </p:cNvCxnSpPr>
          <p:nvPr/>
        </p:nvCxnSpPr>
        <p:spPr>
          <a:xfrm flipH="1" flipV="1">
            <a:off x="11138285" y="1633370"/>
            <a:ext cx="28094" cy="2286467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8" name="Conexão reta 127">
            <a:extLst>
              <a:ext uri="{FF2B5EF4-FFF2-40B4-BE49-F238E27FC236}">
                <a16:creationId xmlns:a16="http://schemas.microsoft.com/office/drawing/2014/main" id="{C4924E5C-9489-4002-87A9-422CD8413FCA}"/>
              </a:ext>
            </a:extLst>
          </p:cNvPr>
          <p:cNvCxnSpPr>
            <a:cxnSpLocks/>
            <a:stCxn id="80" idx="0"/>
            <a:endCxn id="79" idx="2"/>
          </p:cNvCxnSpPr>
          <p:nvPr/>
        </p:nvCxnSpPr>
        <p:spPr>
          <a:xfrm flipV="1">
            <a:off x="6626810" y="2819958"/>
            <a:ext cx="0" cy="8574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Conexão reta 127">
            <a:extLst>
              <a:ext uri="{FF2B5EF4-FFF2-40B4-BE49-F238E27FC236}">
                <a16:creationId xmlns:a16="http://schemas.microsoft.com/office/drawing/2014/main" id="{A0BB06B2-79D1-4E2C-9A27-92C7BC8D3DE9}"/>
              </a:ext>
            </a:extLst>
          </p:cNvPr>
          <p:cNvCxnSpPr>
            <a:cxnSpLocks/>
            <a:stCxn id="81" idx="0"/>
            <a:endCxn id="80" idx="2"/>
          </p:cNvCxnSpPr>
          <p:nvPr/>
        </p:nvCxnSpPr>
        <p:spPr>
          <a:xfrm flipV="1">
            <a:off x="6626810" y="3355699"/>
            <a:ext cx="0" cy="8326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6" name="Hexágono 155">
            <a:extLst>
              <a:ext uri="{FF2B5EF4-FFF2-40B4-BE49-F238E27FC236}">
                <a16:creationId xmlns:a16="http://schemas.microsoft.com/office/drawing/2014/main" id="{A703FCC3-FCE5-41BB-A505-330FBB27F766}"/>
              </a:ext>
            </a:extLst>
          </p:cNvPr>
          <p:cNvSpPr/>
          <p:nvPr/>
        </p:nvSpPr>
        <p:spPr>
          <a:xfrm>
            <a:off x="5314265" y="2518167"/>
            <a:ext cx="710777" cy="358060"/>
          </a:xfrm>
          <a:prstGeom prst="hexagon">
            <a:avLst>
              <a:gd name="adj" fmla="val 22636"/>
              <a:gd name="vf" fmla="val 115470"/>
            </a:avLst>
          </a:prstGeom>
          <a:solidFill>
            <a:srgbClr val="B0DEDB">
              <a:alpha val="15000"/>
            </a:srgbClr>
          </a:solidFill>
          <a:ln w="3175">
            <a:solidFill>
              <a:srgbClr val="096A6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marL="0" marR="0" lvl="0" indent="0" algn="ctr" defTabSz="685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600" b="0" i="0" u="none" strike="noStrike" kern="1200" cap="none" spc="0" normalizeH="0" baseline="0" noProof="0" dirty="0">
                <a:ln>
                  <a:noFill/>
                </a:ln>
                <a:solidFill>
                  <a:srgbClr val="096A63"/>
                </a:solidFill>
                <a:effectLst/>
                <a:uLnTx/>
                <a:uFillTx/>
                <a:latin typeface="Graphik" panose="020B0503030202060203"/>
                <a:ea typeface="+mn-ea"/>
                <a:cs typeface="+mn-cs"/>
              </a:rPr>
              <a:t>Área Funcional Produtos Cosméticos</a:t>
            </a:r>
          </a:p>
        </p:txBody>
      </p:sp>
      <p:cxnSp>
        <p:nvCxnSpPr>
          <p:cNvPr id="171" name="Conexão reta 126">
            <a:extLst>
              <a:ext uri="{FF2B5EF4-FFF2-40B4-BE49-F238E27FC236}">
                <a16:creationId xmlns:a16="http://schemas.microsoft.com/office/drawing/2014/main" id="{5A0785E6-5928-460E-95F7-DC5342208BB0}"/>
              </a:ext>
            </a:extLst>
          </p:cNvPr>
          <p:cNvCxnSpPr>
            <a:cxnSpLocks/>
            <a:stCxn id="156" idx="3"/>
            <a:endCxn id="65" idx="3"/>
          </p:cNvCxnSpPr>
          <p:nvPr/>
        </p:nvCxnSpPr>
        <p:spPr>
          <a:xfrm rot="10800000">
            <a:off x="5163917" y="2078437"/>
            <a:ext cx="150348" cy="618760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7" name="Agrupar 236">
            <a:extLst>
              <a:ext uri="{FF2B5EF4-FFF2-40B4-BE49-F238E27FC236}">
                <a16:creationId xmlns:a16="http://schemas.microsoft.com/office/drawing/2014/main" id="{103A6148-4515-4C0F-9534-34A56CAE0A33}"/>
              </a:ext>
            </a:extLst>
          </p:cNvPr>
          <p:cNvGrpSpPr/>
          <p:nvPr/>
        </p:nvGrpSpPr>
        <p:grpSpPr>
          <a:xfrm>
            <a:off x="9952517" y="68390"/>
            <a:ext cx="1766802" cy="184666"/>
            <a:chOff x="234488" y="6549215"/>
            <a:chExt cx="1766802" cy="184666"/>
          </a:xfrm>
        </p:grpSpPr>
        <p:sp>
          <p:nvSpPr>
            <p:cNvPr id="235" name="CaixaDeTexto 234">
              <a:extLst>
                <a:ext uri="{FF2B5EF4-FFF2-40B4-BE49-F238E27FC236}">
                  <a16:creationId xmlns:a16="http://schemas.microsoft.com/office/drawing/2014/main" id="{B5BDC105-579A-4B66-B62A-695516873F7F}"/>
                </a:ext>
              </a:extLst>
            </p:cNvPr>
            <p:cNvSpPr txBox="1"/>
            <p:nvPr/>
          </p:nvSpPr>
          <p:spPr>
            <a:xfrm>
              <a:off x="306488" y="6549215"/>
              <a:ext cx="1694802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 panose="020B0503030202060203" pitchFamily="34" charset="0"/>
                  <a:ea typeface="+mn-ea"/>
                  <a:cs typeface="+mn-cs"/>
                </a:rPr>
                <a:t>Conselho Diretivo</a:t>
              </a:r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33164A9E-CFB8-43C4-94C6-B2B12BAB4939}"/>
                </a:ext>
              </a:extLst>
            </p:cNvPr>
            <p:cNvSpPr/>
            <p:nvPr/>
          </p:nvSpPr>
          <p:spPr>
            <a:xfrm>
              <a:off x="234488" y="6571386"/>
              <a:ext cx="144000" cy="144000"/>
            </a:xfrm>
            <a:prstGeom prst="ellipse">
              <a:avLst/>
            </a:prstGeom>
            <a:solidFill>
              <a:srgbClr val="2E807A"/>
            </a:solidFill>
            <a:ln>
              <a:solidFill>
                <a:schemeClr val="bg1"/>
              </a:solidFill>
              <a:prstDash val="sysDash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39" name="Agrupar 238">
            <a:extLst>
              <a:ext uri="{FF2B5EF4-FFF2-40B4-BE49-F238E27FC236}">
                <a16:creationId xmlns:a16="http://schemas.microsoft.com/office/drawing/2014/main" id="{97526D69-0A57-444B-94AF-A3C631FD5CEF}"/>
              </a:ext>
            </a:extLst>
          </p:cNvPr>
          <p:cNvGrpSpPr/>
          <p:nvPr/>
        </p:nvGrpSpPr>
        <p:grpSpPr>
          <a:xfrm>
            <a:off x="9952517" y="274894"/>
            <a:ext cx="1763083" cy="184666"/>
            <a:chOff x="234488" y="6552255"/>
            <a:chExt cx="1763083" cy="184666"/>
          </a:xfrm>
        </p:grpSpPr>
        <p:sp>
          <p:nvSpPr>
            <p:cNvPr id="240" name="CaixaDeTexto 239">
              <a:extLst>
                <a:ext uri="{FF2B5EF4-FFF2-40B4-BE49-F238E27FC236}">
                  <a16:creationId xmlns:a16="http://schemas.microsoft.com/office/drawing/2014/main" id="{F0AE1214-56C0-4325-A369-C984B8388A6D}"/>
                </a:ext>
              </a:extLst>
            </p:cNvPr>
            <p:cNvSpPr txBox="1"/>
            <p:nvPr/>
          </p:nvSpPr>
          <p:spPr>
            <a:xfrm>
              <a:off x="302769" y="6552255"/>
              <a:ext cx="1694802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 panose="020B0503030202060203" pitchFamily="34" charset="0"/>
                  <a:ea typeface="+mn-ea"/>
                  <a:cs typeface="+mn-cs"/>
                </a:rPr>
                <a:t>Órgãos Consultivos</a:t>
              </a:r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46C30FB2-D181-4A08-A6A0-7D4733F8419F}"/>
                </a:ext>
              </a:extLst>
            </p:cNvPr>
            <p:cNvSpPr/>
            <p:nvPr/>
          </p:nvSpPr>
          <p:spPr>
            <a:xfrm>
              <a:off x="234488" y="6571386"/>
              <a:ext cx="144000" cy="144000"/>
            </a:xfrm>
            <a:prstGeom prst="ellipse">
              <a:avLst/>
            </a:prstGeom>
            <a:solidFill>
              <a:srgbClr val="AAAAAA"/>
            </a:solidFill>
            <a:ln>
              <a:solidFill>
                <a:schemeClr val="bg1"/>
              </a:solidFill>
              <a:prstDash val="sysDash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2" name="Agrupar 241">
            <a:extLst>
              <a:ext uri="{FF2B5EF4-FFF2-40B4-BE49-F238E27FC236}">
                <a16:creationId xmlns:a16="http://schemas.microsoft.com/office/drawing/2014/main" id="{9BD9E743-15B8-4699-B8C0-180418E56FD3}"/>
              </a:ext>
            </a:extLst>
          </p:cNvPr>
          <p:cNvGrpSpPr/>
          <p:nvPr/>
        </p:nvGrpSpPr>
        <p:grpSpPr>
          <a:xfrm>
            <a:off x="9951278" y="500012"/>
            <a:ext cx="1766802" cy="184666"/>
            <a:chOff x="215305" y="6480118"/>
            <a:chExt cx="1766802" cy="184666"/>
          </a:xfrm>
        </p:grpSpPr>
        <p:sp>
          <p:nvSpPr>
            <p:cNvPr id="243" name="CaixaDeTexto 242">
              <a:extLst>
                <a:ext uri="{FF2B5EF4-FFF2-40B4-BE49-F238E27FC236}">
                  <a16:creationId xmlns:a16="http://schemas.microsoft.com/office/drawing/2014/main" id="{A9D98C31-60AB-49F1-8EBE-76BDB880CCD0}"/>
                </a:ext>
              </a:extLst>
            </p:cNvPr>
            <p:cNvSpPr txBox="1"/>
            <p:nvPr/>
          </p:nvSpPr>
          <p:spPr>
            <a:xfrm>
              <a:off x="287305" y="6480118"/>
              <a:ext cx="1694802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 panose="020B0503030202060203" pitchFamily="34" charset="0"/>
                  <a:ea typeface="+mn-ea"/>
                  <a:cs typeface="+mn-cs"/>
                </a:rPr>
                <a:t>Unidades de 1.º Nível</a:t>
              </a:r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53FEB60A-49AC-4331-BD43-CC4DBD5FA030}"/>
                </a:ext>
              </a:extLst>
            </p:cNvPr>
            <p:cNvSpPr/>
            <p:nvPr/>
          </p:nvSpPr>
          <p:spPr>
            <a:xfrm>
              <a:off x="215305" y="6494722"/>
              <a:ext cx="144000" cy="144000"/>
            </a:xfrm>
            <a:prstGeom prst="ellipse">
              <a:avLst/>
            </a:prstGeom>
            <a:solidFill>
              <a:srgbClr val="19A49A"/>
            </a:solidFill>
            <a:ln>
              <a:solidFill>
                <a:schemeClr val="bg1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45" name="Agrupar 244">
            <a:extLst>
              <a:ext uri="{FF2B5EF4-FFF2-40B4-BE49-F238E27FC236}">
                <a16:creationId xmlns:a16="http://schemas.microsoft.com/office/drawing/2014/main" id="{41A74B8B-BEB5-4125-8814-F4F40B4FE962}"/>
              </a:ext>
            </a:extLst>
          </p:cNvPr>
          <p:cNvGrpSpPr/>
          <p:nvPr/>
        </p:nvGrpSpPr>
        <p:grpSpPr>
          <a:xfrm>
            <a:off x="9950038" y="718188"/>
            <a:ext cx="1766802" cy="184666"/>
            <a:chOff x="234488" y="6546876"/>
            <a:chExt cx="1766802" cy="184666"/>
          </a:xfrm>
        </p:grpSpPr>
        <p:sp>
          <p:nvSpPr>
            <p:cNvPr id="246" name="CaixaDeTexto 245">
              <a:extLst>
                <a:ext uri="{FF2B5EF4-FFF2-40B4-BE49-F238E27FC236}">
                  <a16:creationId xmlns:a16="http://schemas.microsoft.com/office/drawing/2014/main" id="{64542306-F2BA-4EAC-BAF8-C216F888027A}"/>
                </a:ext>
              </a:extLst>
            </p:cNvPr>
            <p:cNvSpPr txBox="1"/>
            <p:nvPr/>
          </p:nvSpPr>
          <p:spPr>
            <a:xfrm>
              <a:off x="306488" y="6546876"/>
              <a:ext cx="1694802" cy="184666"/>
            </a:xfrm>
            <a:prstGeom prst="rect">
              <a:avLst/>
            </a:prstGeom>
            <a:noFill/>
            <a:ln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 panose="020B0503030202060203" pitchFamily="34" charset="0"/>
                  <a:ea typeface="+mn-ea"/>
                  <a:cs typeface="+mn-cs"/>
                </a:rPr>
                <a:t>Unidades de 2.º Nível</a:t>
              </a:r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6C0DB276-D495-4582-870E-9112B453835A}"/>
                </a:ext>
              </a:extLst>
            </p:cNvPr>
            <p:cNvSpPr/>
            <p:nvPr/>
          </p:nvSpPr>
          <p:spPr>
            <a:xfrm>
              <a:off x="234488" y="6571386"/>
              <a:ext cx="144000" cy="144000"/>
            </a:xfrm>
            <a:prstGeom prst="ellipse">
              <a:avLst/>
            </a:prstGeom>
            <a:solidFill>
              <a:srgbClr val="B0DEDB"/>
            </a:solidFill>
            <a:ln>
              <a:solidFill>
                <a:srgbClr val="096A63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54" name="Agrupar 253">
            <a:extLst>
              <a:ext uri="{FF2B5EF4-FFF2-40B4-BE49-F238E27FC236}">
                <a16:creationId xmlns:a16="http://schemas.microsoft.com/office/drawing/2014/main" id="{6D819A97-B069-46E4-8A3C-7AFDA788D8D6}"/>
              </a:ext>
            </a:extLst>
          </p:cNvPr>
          <p:cNvGrpSpPr/>
          <p:nvPr/>
        </p:nvGrpSpPr>
        <p:grpSpPr>
          <a:xfrm>
            <a:off x="9950038" y="936085"/>
            <a:ext cx="1752226" cy="184666"/>
            <a:chOff x="-1123507" y="5630153"/>
            <a:chExt cx="1752226" cy="184666"/>
          </a:xfrm>
        </p:grpSpPr>
        <p:sp>
          <p:nvSpPr>
            <p:cNvPr id="255" name="CaixaDeTexto 254">
              <a:extLst>
                <a:ext uri="{FF2B5EF4-FFF2-40B4-BE49-F238E27FC236}">
                  <a16:creationId xmlns:a16="http://schemas.microsoft.com/office/drawing/2014/main" id="{B786B771-0098-4EC0-80E4-DC91D8B00358}"/>
                </a:ext>
              </a:extLst>
            </p:cNvPr>
            <p:cNvSpPr txBox="1"/>
            <p:nvPr/>
          </p:nvSpPr>
          <p:spPr>
            <a:xfrm>
              <a:off x="-1046292" y="5630153"/>
              <a:ext cx="1675011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raphik" panose="020B0503030202060203" pitchFamily="34" charset="0"/>
                  <a:ea typeface="+mn-ea"/>
                  <a:cs typeface="+mn-cs"/>
                </a:rPr>
                <a:t>Áreas de Desenvolvimento Organizacional</a:t>
              </a:r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7C4B8FC1-CD57-4C2A-9AC8-F05F6FD7443C}"/>
                </a:ext>
              </a:extLst>
            </p:cNvPr>
            <p:cNvSpPr/>
            <p:nvPr/>
          </p:nvSpPr>
          <p:spPr>
            <a:xfrm>
              <a:off x="-1123507" y="5649470"/>
              <a:ext cx="144000" cy="144000"/>
            </a:xfrm>
            <a:prstGeom prst="ellipse">
              <a:avLst/>
            </a:prstGeom>
            <a:solidFill>
              <a:srgbClr val="E0EFEE"/>
            </a:solidFill>
            <a:ln>
              <a:solidFill>
                <a:srgbClr val="096A63"/>
              </a:solidFill>
              <a:prstDash val="sysDash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51EA99CE-6EDE-474B-92D9-761F575E1242}"/>
              </a:ext>
            </a:extLst>
          </p:cNvPr>
          <p:cNvGrpSpPr/>
          <p:nvPr/>
        </p:nvGrpSpPr>
        <p:grpSpPr>
          <a:xfrm>
            <a:off x="8189793" y="1633370"/>
            <a:ext cx="900000" cy="1720836"/>
            <a:chOff x="8189793" y="1711578"/>
            <a:chExt cx="900000" cy="1720836"/>
          </a:xfrm>
        </p:grpSpPr>
        <p:sp>
          <p:nvSpPr>
            <p:cNvPr id="84" name="Retângulo arredondado 24">
              <a:extLst>
                <a:ext uri="{FF2B5EF4-FFF2-40B4-BE49-F238E27FC236}">
                  <a16:creationId xmlns:a16="http://schemas.microsoft.com/office/drawing/2014/main" id="{9D5753F8-0C92-4849-A34B-9FBD75F0EDE3}"/>
                </a:ext>
              </a:extLst>
            </p:cNvPr>
            <p:cNvSpPr/>
            <p:nvPr/>
          </p:nvSpPr>
          <p:spPr>
            <a:xfrm>
              <a:off x="8189793" y="1794953"/>
              <a:ext cx="900000" cy="450000"/>
            </a:xfrm>
            <a:prstGeom prst="roundRect">
              <a:avLst/>
            </a:prstGeom>
            <a:solidFill>
              <a:srgbClr val="19A49A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714" tIns="25714" rIns="25714" bIns="25714" rtlCol="0" anchor="ctr"/>
            <a:lstStyle/>
            <a:p>
              <a:pPr marL="0" marR="0" lvl="0" indent="0" algn="ctr" defTabSz="653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Direção de Comprovação da Qualidade</a:t>
              </a:r>
            </a:p>
            <a:p>
              <a:pPr marL="0" marR="0" lvl="0" indent="0" algn="ctr" defTabSz="653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DCQ</a:t>
              </a:r>
            </a:p>
          </p:txBody>
        </p:sp>
        <p:sp>
          <p:nvSpPr>
            <p:cNvPr id="85" name="Retângulo arredondado 144">
              <a:extLst>
                <a:ext uri="{FF2B5EF4-FFF2-40B4-BE49-F238E27FC236}">
                  <a16:creationId xmlns:a16="http://schemas.microsoft.com/office/drawing/2014/main" id="{A71AC24B-19A0-46EE-A9F2-02EA5579378C}"/>
                </a:ext>
              </a:extLst>
            </p:cNvPr>
            <p:cNvSpPr/>
            <p:nvPr/>
          </p:nvSpPr>
          <p:spPr>
            <a:xfrm>
              <a:off x="8189793" y="2415849"/>
              <a:ext cx="900000" cy="450000"/>
            </a:xfrm>
            <a:prstGeom prst="roundRect">
              <a:avLst/>
            </a:prstGeom>
            <a:solidFill>
              <a:srgbClr val="B0DEDB"/>
            </a:solidFill>
            <a:ln w="3175">
              <a:solidFill>
                <a:srgbClr val="19A49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714" tIns="25714" rIns="25714" bIns="25714" rtlCol="0" anchor="ctr"/>
            <a:lstStyle/>
            <a:p>
              <a:pPr marL="0" marR="0" lvl="0" indent="0" algn="ctr" defTabSz="653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96A63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Unidade Laboratorial de Biologia e Microbiologia </a:t>
              </a:r>
            </a:p>
            <a:p>
              <a:pPr marL="0" marR="0" lvl="0" indent="0" algn="ctr" defTabSz="653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096A63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UBM</a:t>
              </a:r>
            </a:p>
          </p:txBody>
        </p:sp>
        <p:sp>
          <p:nvSpPr>
            <p:cNvPr id="86" name="Retângulo arredondado 145">
              <a:extLst>
                <a:ext uri="{FF2B5EF4-FFF2-40B4-BE49-F238E27FC236}">
                  <a16:creationId xmlns:a16="http://schemas.microsoft.com/office/drawing/2014/main" id="{AD187DE2-7544-4053-94D3-4138B528DF10}"/>
                </a:ext>
              </a:extLst>
            </p:cNvPr>
            <p:cNvSpPr/>
            <p:nvPr/>
          </p:nvSpPr>
          <p:spPr>
            <a:xfrm>
              <a:off x="8189793" y="2982414"/>
              <a:ext cx="900000" cy="450000"/>
            </a:xfrm>
            <a:prstGeom prst="roundRect">
              <a:avLst/>
            </a:prstGeom>
            <a:solidFill>
              <a:srgbClr val="B0DEDB"/>
            </a:solidFill>
            <a:ln w="3175">
              <a:solidFill>
                <a:srgbClr val="19A49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714" tIns="25714" rIns="25714" bIns="25714" rtlCol="0" anchor="ctr"/>
            <a:lstStyle/>
            <a:p>
              <a:pPr marL="0" marR="0" lvl="0" indent="0" algn="ctr" defTabSz="653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96A63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Unidade Laboratorial de Química e Tecnologia Farmacêuticas</a:t>
              </a:r>
            </a:p>
            <a:p>
              <a:pPr marL="0" marR="0" lvl="0" indent="0" algn="ctr" defTabSz="653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1" i="0" u="none" strike="noStrike" kern="1200" cap="none" spc="0" normalizeH="0" baseline="0" noProof="0">
                  <a:ln>
                    <a:noFill/>
                  </a:ln>
                  <a:solidFill>
                    <a:srgbClr val="096A63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UQT</a:t>
              </a:r>
              <a:endParaRPr kumimoji="0" lang="pt-PT" sz="700" b="1" i="0" u="none" strike="noStrike" kern="1200" cap="none" spc="0" normalizeH="0" baseline="0" noProof="0" dirty="0">
                <a:ln>
                  <a:noFill/>
                </a:ln>
                <a:solidFill>
                  <a:srgbClr val="096A63"/>
                </a:solidFill>
                <a:effectLst/>
                <a:uLnTx/>
                <a:uFillTx/>
                <a:latin typeface="Graphik" panose="020B0503030202060203"/>
                <a:ea typeface="+mn-ea"/>
                <a:cs typeface="+mn-cs"/>
              </a:endParaRPr>
            </a:p>
          </p:txBody>
        </p:sp>
        <p:cxnSp>
          <p:nvCxnSpPr>
            <p:cNvPr id="175" name="Conexão reta 126">
              <a:extLst>
                <a:ext uri="{FF2B5EF4-FFF2-40B4-BE49-F238E27FC236}">
                  <a16:creationId xmlns:a16="http://schemas.microsoft.com/office/drawing/2014/main" id="{AB74AA51-B73A-44F2-BB1C-6AA0EE683CE1}"/>
                </a:ext>
              </a:extLst>
            </p:cNvPr>
            <p:cNvCxnSpPr>
              <a:cxnSpLocks/>
              <a:stCxn id="84" idx="0"/>
            </p:cNvCxnSpPr>
            <p:nvPr/>
          </p:nvCxnSpPr>
          <p:spPr>
            <a:xfrm flipV="1">
              <a:off x="8639793" y="1711578"/>
              <a:ext cx="0" cy="83375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7" name="Conexão reta 127">
              <a:extLst>
                <a:ext uri="{FF2B5EF4-FFF2-40B4-BE49-F238E27FC236}">
                  <a16:creationId xmlns:a16="http://schemas.microsoft.com/office/drawing/2014/main" id="{37194905-DEBF-4209-85F7-C93A67EB9F10}"/>
                </a:ext>
              </a:extLst>
            </p:cNvPr>
            <p:cNvCxnSpPr>
              <a:cxnSpLocks/>
              <a:stCxn id="85" idx="0"/>
              <a:endCxn id="84" idx="2"/>
            </p:cNvCxnSpPr>
            <p:nvPr/>
          </p:nvCxnSpPr>
          <p:spPr>
            <a:xfrm flipV="1">
              <a:off x="8639793" y="2244953"/>
              <a:ext cx="0" cy="17089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1" name="Conexão reta 127">
              <a:extLst>
                <a:ext uri="{FF2B5EF4-FFF2-40B4-BE49-F238E27FC236}">
                  <a16:creationId xmlns:a16="http://schemas.microsoft.com/office/drawing/2014/main" id="{64634096-C6BC-41D2-B2E9-4ABD81671C30}"/>
                </a:ext>
              </a:extLst>
            </p:cNvPr>
            <p:cNvCxnSpPr>
              <a:cxnSpLocks/>
              <a:stCxn id="86" idx="0"/>
              <a:endCxn id="85" idx="2"/>
            </p:cNvCxnSpPr>
            <p:nvPr/>
          </p:nvCxnSpPr>
          <p:spPr>
            <a:xfrm flipV="1">
              <a:off x="8639793" y="2865849"/>
              <a:ext cx="0" cy="11656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8A7C74D7-6E90-4825-ACDE-A11798D721C3}"/>
              </a:ext>
            </a:extLst>
          </p:cNvPr>
          <p:cNvGrpSpPr/>
          <p:nvPr/>
        </p:nvGrpSpPr>
        <p:grpSpPr>
          <a:xfrm>
            <a:off x="2167878" y="1624481"/>
            <a:ext cx="900000" cy="2864226"/>
            <a:chOff x="2167878" y="1702689"/>
            <a:chExt cx="900000" cy="2864226"/>
          </a:xfrm>
        </p:grpSpPr>
        <p:cxnSp>
          <p:nvCxnSpPr>
            <p:cNvPr id="131" name="Conexão reta 130">
              <a:extLst>
                <a:ext uri="{FF2B5EF4-FFF2-40B4-BE49-F238E27FC236}">
                  <a16:creationId xmlns:a16="http://schemas.microsoft.com/office/drawing/2014/main" id="{657FD086-1DBA-4669-BFB3-C8B015CD09F2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flipH="1" flipV="1">
              <a:off x="2616562" y="1702689"/>
              <a:ext cx="1316" cy="252470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Retângulo arredondado 12">
              <a:extLst>
                <a:ext uri="{FF2B5EF4-FFF2-40B4-BE49-F238E27FC236}">
                  <a16:creationId xmlns:a16="http://schemas.microsoft.com/office/drawing/2014/main" id="{0430A11E-6C8A-4E2B-8AC5-3B522B1A428A}"/>
                </a:ext>
              </a:extLst>
            </p:cNvPr>
            <p:cNvSpPr/>
            <p:nvPr/>
          </p:nvSpPr>
          <p:spPr>
            <a:xfrm>
              <a:off x="2167878" y="1955159"/>
              <a:ext cx="900000" cy="450000"/>
            </a:xfrm>
            <a:prstGeom prst="roundRect">
              <a:avLst/>
            </a:prstGeom>
            <a:solidFill>
              <a:srgbClr val="19A49A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Direção de Avaliação de Medicamentos</a:t>
              </a:r>
            </a:p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DAM</a:t>
              </a:r>
            </a:p>
          </p:txBody>
        </p:sp>
        <p:sp>
          <p:nvSpPr>
            <p:cNvPr id="21" name="Retângulo arredondado 148">
              <a:extLst>
                <a:ext uri="{FF2B5EF4-FFF2-40B4-BE49-F238E27FC236}">
                  <a16:creationId xmlns:a16="http://schemas.microsoft.com/office/drawing/2014/main" id="{10D69BA8-E16E-4A59-926F-CFA82032BD7A}"/>
                </a:ext>
              </a:extLst>
            </p:cNvPr>
            <p:cNvSpPr/>
            <p:nvPr/>
          </p:nvSpPr>
          <p:spPr>
            <a:xfrm>
              <a:off x="2167878" y="2478263"/>
              <a:ext cx="900000" cy="450000"/>
            </a:xfrm>
            <a:prstGeom prst="roundRect">
              <a:avLst/>
            </a:prstGeom>
            <a:solidFill>
              <a:srgbClr val="B0DEDB"/>
            </a:solidFill>
            <a:ln w="3175">
              <a:solidFill>
                <a:srgbClr val="19A49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96A63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Unidade de Gestão de Procedimentos A</a:t>
              </a:r>
            </a:p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096A63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UGP-A</a:t>
              </a:r>
            </a:p>
          </p:txBody>
        </p:sp>
        <p:sp>
          <p:nvSpPr>
            <p:cNvPr id="22" name="Retângulo arredondado 149">
              <a:extLst>
                <a:ext uri="{FF2B5EF4-FFF2-40B4-BE49-F238E27FC236}">
                  <a16:creationId xmlns:a16="http://schemas.microsoft.com/office/drawing/2014/main" id="{FB74EF68-DCAE-4614-9DD2-59C6EEA3F28D}"/>
                </a:ext>
              </a:extLst>
            </p:cNvPr>
            <p:cNvSpPr/>
            <p:nvPr/>
          </p:nvSpPr>
          <p:spPr>
            <a:xfrm>
              <a:off x="2167878" y="3004939"/>
              <a:ext cx="900000" cy="450000"/>
            </a:xfrm>
            <a:prstGeom prst="roundRect">
              <a:avLst/>
            </a:prstGeom>
            <a:solidFill>
              <a:srgbClr val="B0DEDB"/>
            </a:solidFill>
            <a:ln w="3175">
              <a:solidFill>
                <a:srgbClr val="19A49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600" dirty="0">
                  <a:solidFill>
                    <a:srgbClr val="096A63"/>
                  </a:solidFill>
                  <a:latin typeface="Graphik" panose="020B0503030202060203"/>
                </a:rPr>
                <a:t>Unidade de Gestão de Procedimentos B</a:t>
              </a:r>
            </a:p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096A63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UGP-B</a:t>
              </a:r>
            </a:p>
          </p:txBody>
        </p:sp>
        <p:cxnSp>
          <p:nvCxnSpPr>
            <p:cNvPr id="23" name="Conexão reta 127">
              <a:extLst>
                <a:ext uri="{FF2B5EF4-FFF2-40B4-BE49-F238E27FC236}">
                  <a16:creationId xmlns:a16="http://schemas.microsoft.com/office/drawing/2014/main" id="{009AFD77-ECD6-4BB3-84A6-239F636E23A0}"/>
                </a:ext>
              </a:extLst>
            </p:cNvPr>
            <p:cNvCxnSpPr>
              <a:cxnSpLocks/>
              <a:stCxn id="21" idx="0"/>
              <a:endCxn id="20" idx="2"/>
            </p:cNvCxnSpPr>
            <p:nvPr/>
          </p:nvCxnSpPr>
          <p:spPr>
            <a:xfrm flipV="1">
              <a:off x="2617878" y="2405159"/>
              <a:ext cx="0" cy="7310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4" name="Retângulo arredondado 149">
              <a:extLst>
                <a:ext uri="{FF2B5EF4-FFF2-40B4-BE49-F238E27FC236}">
                  <a16:creationId xmlns:a16="http://schemas.microsoft.com/office/drawing/2014/main" id="{CCDD0A78-110E-4D62-B332-46AD5318684D}"/>
                </a:ext>
              </a:extLst>
            </p:cNvPr>
            <p:cNvSpPr/>
            <p:nvPr/>
          </p:nvSpPr>
          <p:spPr>
            <a:xfrm>
              <a:off x="2167878" y="3573515"/>
              <a:ext cx="900000" cy="450000"/>
            </a:xfrm>
            <a:prstGeom prst="roundRect">
              <a:avLst/>
            </a:prstGeom>
            <a:solidFill>
              <a:srgbClr val="B0DEDB"/>
            </a:solidFill>
            <a:ln w="3175">
              <a:solidFill>
                <a:srgbClr val="19A49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96A63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Unidade de Gestão de</a:t>
              </a:r>
              <a:r>
                <a:rPr kumimoji="0" lang="pt-PT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96A63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 </a:t>
              </a:r>
              <a:r>
                <a:rPr kumimoji="0" lang="pt-PT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96A63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Procedimentos Centralizados</a:t>
              </a:r>
              <a:endParaRPr kumimoji="0" lang="pt-PT" sz="800" b="0" i="0" u="none" strike="noStrike" kern="1200" cap="none" spc="0" normalizeH="0" baseline="0" noProof="0" dirty="0">
                <a:ln>
                  <a:noFill/>
                </a:ln>
                <a:solidFill>
                  <a:srgbClr val="096A63"/>
                </a:solidFill>
                <a:effectLst/>
                <a:uLnTx/>
                <a:uFillTx/>
                <a:latin typeface="Graphik" panose="020B0503030202060203"/>
                <a:ea typeface="+mn-ea"/>
                <a:cs typeface="+mn-cs"/>
              </a:endParaRPr>
            </a:p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96A63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UPC</a:t>
              </a:r>
              <a:endParaRPr kumimoji="0" lang="pt-PT" sz="700" b="1" i="0" u="none" strike="noStrike" kern="1200" cap="none" spc="0" normalizeH="0" baseline="0" noProof="0" dirty="0">
                <a:ln>
                  <a:noFill/>
                </a:ln>
                <a:solidFill>
                  <a:srgbClr val="096A63"/>
                </a:solidFill>
                <a:effectLst/>
                <a:uLnTx/>
                <a:uFillTx/>
                <a:latin typeface="Graphik" panose="020B0503030202060203"/>
                <a:ea typeface="+mn-ea"/>
                <a:cs typeface="+mn-cs"/>
              </a:endParaRPr>
            </a:p>
          </p:txBody>
        </p:sp>
        <p:cxnSp>
          <p:nvCxnSpPr>
            <p:cNvPr id="135" name="Conexão reta 127">
              <a:extLst>
                <a:ext uri="{FF2B5EF4-FFF2-40B4-BE49-F238E27FC236}">
                  <a16:creationId xmlns:a16="http://schemas.microsoft.com/office/drawing/2014/main" id="{4EEDF83F-A53A-4CA4-AACE-10B6C718454A}"/>
                </a:ext>
              </a:extLst>
            </p:cNvPr>
            <p:cNvCxnSpPr>
              <a:cxnSpLocks/>
              <a:stCxn id="22" idx="0"/>
              <a:endCxn id="21" idx="2"/>
            </p:cNvCxnSpPr>
            <p:nvPr/>
          </p:nvCxnSpPr>
          <p:spPr>
            <a:xfrm flipV="1">
              <a:off x="2617878" y="2928263"/>
              <a:ext cx="0" cy="7667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Conexão reta 127">
              <a:extLst>
                <a:ext uri="{FF2B5EF4-FFF2-40B4-BE49-F238E27FC236}">
                  <a16:creationId xmlns:a16="http://schemas.microsoft.com/office/drawing/2014/main" id="{3F83000A-F5AC-4E82-8494-4B43EB596781}"/>
                </a:ext>
              </a:extLst>
            </p:cNvPr>
            <p:cNvCxnSpPr>
              <a:cxnSpLocks/>
              <a:stCxn id="114" idx="0"/>
              <a:endCxn id="22" idx="2"/>
            </p:cNvCxnSpPr>
            <p:nvPr/>
          </p:nvCxnSpPr>
          <p:spPr>
            <a:xfrm flipV="1">
              <a:off x="2617878" y="3454939"/>
              <a:ext cx="0" cy="11857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4" name="Retângulo arredondado 149">
              <a:extLst>
                <a:ext uri="{FF2B5EF4-FFF2-40B4-BE49-F238E27FC236}">
                  <a16:creationId xmlns:a16="http://schemas.microsoft.com/office/drawing/2014/main" id="{55CD81E8-8CDD-4855-BB96-8537C915F6C9}"/>
                </a:ext>
              </a:extLst>
            </p:cNvPr>
            <p:cNvSpPr/>
            <p:nvPr/>
          </p:nvSpPr>
          <p:spPr>
            <a:xfrm>
              <a:off x="2167878" y="4116915"/>
              <a:ext cx="900000" cy="450000"/>
            </a:xfrm>
            <a:prstGeom prst="roundRect">
              <a:avLst/>
            </a:prstGeom>
            <a:solidFill>
              <a:srgbClr val="B0DEDB"/>
            </a:solidFill>
            <a:ln w="3175">
              <a:solidFill>
                <a:srgbClr val="19A49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96A63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Unidade de Avaliação Científica </a:t>
              </a:r>
            </a:p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096A63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UAC</a:t>
              </a:r>
            </a:p>
          </p:txBody>
        </p:sp>
        <p:cxnSp>
          <p:nvCxnSpPr>
            <p:cNvPr id="125" name="Conexão reta 127">
              <a:extLst>
                <a:ext uri="{FF2B5EF4-FFF2-40B4-BE49-F238E27FC236}">
                  <a16:creationId xmlns:a16="http://schemas.microsoft.com/office/drawing/2014/main" id="{B5D9687E-177A-4868-9863-A9C6F4EE3D8A}"/>
                </a:ext>
              </a:extLst>
            </p:cNvPr>
            <p:cNvCxnSpPr>
              <a:cxnSpLocks/>
              <a:stCxn id="124" idx="0"/>
              <a:endCxn id="114" idx="2"/>
            </p:cNvCxnSpPr>
            <p:nvPr/>
          </p:nvCxnSpPr>
          <p:spPr>
            <a:xfrm flipV="1">
              <a:off x="2617878" y="4023515"/>
              <a:ext cx="0" cy="93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26AA6342-81AB-4000-A8C6-0540C70384EE}"/>
              </a:ext>
            </a:extLst>
          </p:cNvPr>
          <p:cNvGrpSpPr/>
          <p:nvPr/>
        </p:nvGrpSpPr>
        <p:grpSpPr>
          <a:xfrm>
            <a:off x="9172592" y="1633370"/>
            <a:ext cx="907189" cy="2227030"/>
            <a:chOff x="9172592" y="1711578"/>
            <a:chExt cx="907189" cy="2227030"/>
          </a:xfrm>
        </p:grpSpPr>
        <p:sp>
          <p:nvSpPr>
            <p:cNvPr id="29" name="Retângulo arredondado 25">
              <a:extLst>
                <a:ext uri="{FF2B5EF4-FFF2-40B4-BE49-F238E27FC236}">
                  <a16:creationId xmlns:a16="http://schemas.microsoft.com/office/drawing/2014/main" id="{DBE65ADB-1496-4B64-BAE7-2A02314BF922}"/>
                </a:ext>
              </a:extLst>
            </p:cNvPr>
            <p:cNvSpPr/>
            <p:nvPr/>
          </p:nvSpPr>
          <p:spPr>
            <a:xfrm>
              <a:off x="9179781" y="1791231"/>
              <a:ext cx="900000" cy="450000"/>
            </a:xfrm>
            <a:prstGeom prst="roundRect">
              <a:avLst/>
            </a:prstGeom>
            <a:solidFill>
              <a:srgbClr val="19A49A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Direção de Avaliação das Tecnologias de Saúde</a:t>
              </a:r>
            </a:p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DATS</a:t>
              </a:r>
            </a:p>
          </p:txBody>
        </p:sp>
        <p:sp>
          <p:nvSpPr>
            <p:cNvPr id="30" name="Retângulo arredondado 145">
              <a:extLst>
                <a:ext uri="{FF2B5EF4-FFF2-40B4-BE49-F238E27FC236}">
                  <a16:creationId xmlns:a16="http://schemas.microsoft.com/office/drawing/2014/main" id="{51E5E4EF-884E-446B-9A60-61D5FBD8C001}"/>
                </a:ext>
              </a:extLst>
            </p:cNvPr>
            <p:cNvSpPr/>
            <p:nvPr/>
          </p:nvSpPr>
          <p:spPr>
            <a:xfrm>
              <a:off x="9179781" y="2418116"/>
              <a:ext cx="900000" cy="450000"/>
            </a:xfrm>
            <a:prstGeom prst="roundRect">
              <a:avLst/>
            </a:prstGeom>
            <a:solidFill>
              <a:srgbClr val="B0DEDB"/>
            </a:solidFill>
            <a:ln w="3175">
              <a:solidFill>
                <a:srgbClr val="19A49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7000" rIns="0" bIns="27000" rtlCol="0" anchor="ctr"/>
            <a:lstStyle/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96A63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Unidade de Avaliação Farmacoterapêutica de Medicamentos</a:t>
              </a:r>
            </a:p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096A63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UAF</a:t>
              </a:r>
            </a:p>
          </p:txBody>
        </p:sp>
        <p:sp>
          <p:nvSpPr>
            <p:cNvPr id="32" name="Retângulo arredondado 145">
              <a:extLst>
                <a:ext uri="{FF2B5EF4-FFF2-40B4-BE49-F238E27FC236}">
                  <a16:creationId xmlns:a16="http://schemas.microsoft.com/office/drawing/2014/main" id="{2531A474-8675-4E45-913E-7D1FEE306AA6}"/>
                </a:ext>
              </a:extLst>
            </p:cNvPr>
            <p:cNvSpPr/>
            <p:nvPr/>
          </p:nvSpPr>
          <p:spPr>
            <a:xfrm>
              <a:off x="9172592" y="2953362"/>
              <a:ext cx="900000" cy="450000"/>
            </a:xfrm>
            <a:prstGeom prst="roundRect">
              <a:avLst/>
            </a:prstGeom>
            <a:solidFill>
              <a:srgbClr val="B0DEDB"/>
            </a:solidFill>
            <a:ln w="3175">
              <a:solidFill>
                <a:srgbClr val="19A49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7000" rIns="0" bIns="27000" rtlCol="0" anchor="ctr"/>
            <a:lstStyle/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96A63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Unidade de Tecnologias Médicas e Digitais em Saúde </a:t>
              </a:r>
            </a:p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096A63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UTM</a:t>
              </a:r>
            </a:p>
          </p:txBody>
        </p:sp>
        <p:sp>
          <p:nvSpPr>
            <p:cNvPr id="33" name="Retângulo arredondado 145">
              <a:extLst>
                <a:ext uri="{FF2B5EF4-FFF2-40B4-BE49-F238E27FC236}">
                  <a16:creationId xmlns:a16="http://schemas.microsoft.com/office/drawing/2014/main" id="{26FCD686-0119-4A0F-AB83-A0E147A209EB}"/>
                </a:ext>
              </a:extLst>
            </p:cNvPr>
            <p:cNvSpPr/>
            <p:nvPr/>
          </p:nvSpPr>
          <p:spPr>
            <a:xfrm>
              <a:off x="9172592" y="3488608"/>
              <a:ext cx="900000" cy="450000"/>
            </a:xfrm>
            <a:prstGeom prst="roundRect">
              <a:avLst/>
            </a:prstGeom>
            <a:solidFill>
              <a:srgbClr val="B0DEDB"/>
            </a:solidFill>
            <a:ln w="3175">
              <a:solidFill>
                <a:srgbClr val="19A49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7000" rIns="0" bIns="27000" rtlCol="0" anchor="ctr"/>
            <a:lstStyle/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96A63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Unidade de Avaliação Económica</a:t>
              </a:r>
            </a:p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096A63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UAE</a:t>
              </a:r>
            </a:p>
          </p:txBody>
        </p:sp>
        <p:cxnSp>
          <p:nvCxnSpPr>
            <p:cNvPr id="153" name="Conexão reta 126">
              <a:extLst>
                <a:ext uri="{FF2B5EF4-FFF2-40B4-BE49-F238E27FC236}">
                  <a16:creationId xmlns:a16="http://schemas.microsoft.com/office/drawing/2014/main" id="{D9FFD9D9-AAAF-4571-A1EB-E7574BD60B99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V="1">
              <a:off x="9629781" y="1711578"/>
              <a:ext cx="0" cy="79653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4" name="Conexão reta 127">
              <a:extLst>
                <a:ext uri="{FF2B5EF4-FFF2-40B4-BE49-F238E27FC236}">
                  <a16:creationId xmlns:a16="http://schemas.microsoft.com/office/drawing/2014/main" id="{6031827B-038C-4CA4-8D0E-3AC062172567}"/>
                </a:ext>
              </a:extLst>
            </p:cNvPr>
            <p:cNvCxnSpPr>
              <a:cxnSpLocks/>
              <a:stCxn id="30" idx="0"/>
              <a:endCxn id="29" idx="2"/>
            </p:cNvCxnSpPr>
            <p:nvPr/>
          </p:nvCxnSpPr>
          <p:spPr>
            <a:xfrm flipV="1">
              <a:off x="9629781" y="2241231"/>
              <a:ext cx="0" cy="17688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7" name="Conexão reta 127">
              <a:extLst>
                <a:ext uri="{FF2B5EF4-FFF2-40B4-BE49-F238E27FC236}">
                  <a16:creationId xmlns:a16="http://schemas.microsoft.com/office/drawing/2014/main" id="{379900D5-17DA-499B-8A69-9E73A76711C2}"/>
                </a:ext>
              </a:extLst>
            </p:cNvPr>
            <p:cNvCxnSpPr>
              <a:cxnSpLocks/>
              <a:endCxn id="30" idx="2"/>
            </p:cNvCxnSpPr>
            <p:nvPr/>
          </p:nvCxnSpPr>
          <p:spPr>
            <a:xfrm flipV="1">
              <a:off x="9629780" y="2868116"/>
              <a:ext cx="1" cy="930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Conexão reta 127">
              <a:extLst>
                <a:ext uri="{FF2B5EF4-FFF2-40B4-BE49-F238E27FC236}">
                  <a16:creationId xmlns:a16="http://schemas.microsoft.com/office/drawing/2014/main" id="{DDD597CA-E043-4020-88DC-B7FFE6FDE596}"/>
                </a:ext>
              </a:extLst>
            </p:cNvPr>
            <p:cNvCxnSpPr>
              <a:cxnSpLocks/>
              <a:stCxn id="33" idx="0"/>
              <a:endCxn id="32" idx="2"/>
            </p:cNvCxnSpPr>
            <p:nvPr/>
          </p:nvCxnSpPr>
          <p:spPr>
            <a:xfrm flipV="1">
              <a:off x="9622592" y="3403362"/>
              <a:ext cx="0" cy="8524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1" name="Agrupar 90">
            <a:extLst>
              <a:ext uri="{FF2B5EF4-FFF2-40B4-BE49-F238E27FC236}">
                <a16:creationId xmlns:a16="http://schemas.microsoft.com/office/drawing/2014/main" id="{8568C115-A2B3-40BC-8172-9E7EC7F95C6A}"/>
              </a:ext>
            </a:extLst>
          </p:cNvPr>
          <p:cNvGrpSpPr/>
          <p:nvPr/>
        </p:nvGrpSpPr>
        <p:grpSpPr>
          <a:xfrm>
            <a:off x="245661" y="1624481"/>
            <a:ext cx="11792281" cy="5116766"/>
            <a:chOff x="224047" y="957518"/>
            <a:chExt cx="11792281" cy="5116766"/>
          </a:xfrm>
        </p:grpSpPr>
        <p:sp>
          <p:nvSpPr>
            <p:cNvPr id="92" name="Retângulo arredondado 150">
              <a:extLst>
                <a:ext uri="{FF2B5EF4-FFF2-40B4-BE49-F238E27FC236}">
                  <a16:creationId xmlns:a16="http://schemas.microsoft.com/office/drawing/2014/main" id="{5BDC4DF0-7735-42B9-A0D1-5259CA4D51AF}"/>
                </a:ext>
              </a:extLst>
            </p:cNvPr>
            <p:cNvSpPr/>
            <p:nvPr/>
          </p:nvSpPr>
          <p:spPr>
            <a:xfrm>
              <a:off x="5653525" y="5086594"/>
              <a:ext cx="900000" cy="450000"/>
            </a:xfrm>
            <a:prstGeom prst="roundRect">
              <a:avLst>
                <a:gd name="adj" fmla="val 9114"/>
              </a:avLst>
            </a:prstGeom>
            <a:solidFill>
              <a:srgbClr val="B0DEDB"/>
            </a:solidFill>
            <a:ln w="3175">
              <a:solidFill>
                <a:srgbClr val="19A49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96A63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Unidade Executiva e de projetos </a:t>
              </a:r>
            </a:p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096A63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UEP</a:t>
              </a:r>
            </a:p>
          </p:txBody>
        </p:sp>
        <p:sp>
          <p:nvSpPr>
            <p:cNvPr id="93" name="Retângulo arredondado 150">
              <a:extLst>
                <a:ext uri="{FF2B5EF4-FFF2-40B4-BE49-F238E27FC236}">
                  <a16:creationId xmlns:a16="http://schemas.microsoft.com/office/drawing/2014/main" id="{82ADD337-5923-4B07-AA81-D7D8D434197C}"/>
                </a:ext>
              </a:extLst>
            </p:cNvPr>
            <p:cNvSpPr/>
            <p:nvPr/>
          </p:nvSpPr>
          <p:spPr>
            <a:xfrm>
              <a:off x="2527833" y="5108339"/>
              <a:ext cx="900000" cy="450000"/>
            </a:xfrm>
            <a:prstGeom prst="roundRect">
              <a:avLst>
                <a:gd name="adj" fmla="val 9114"/>
              </a:avLst>
            </a:prstGeom>
            <a:solidFill>
              <a:srgbClr val="B0DEDB"/>
            </a:solidFill>
            <a:ln w="3175">
              <a:solidFill>
                <a:srgbClr val="19A49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96A63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Unidade de Transformação Digital</a:t>
              </a:r>
            </a:p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096A63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UTD</a:t>
              </a:r>
            </a:p>
          </p:txBody>
        </p:sp>
        <p:sp>
          <p:nvSpPr>
            <p:cNvPr id="94" name="Retângulo arredondado 43">
              <a:extLst>
                <a:ext uri="{FF2B5EF4-FFF2-40B4-BE49-F238E27FC236}">
                  <a16:creationId xmlns:a16="http://schemas.microsoft.com/office/drawing/2014/main" id="{1C8346D9-4659-462C-8143-CD17F1DCA239}"/>
                </a:ext>
              </a:extLst>
            </p:cNvPr>
            <p:cNvSpPr/>
            <p:nvPr/>
          </p:nvSpPr>
          <p:spPr>
            <a:xfrm>
              <a:off x="6588235" y="4475840"/>
              <a:ext cx="900000" cy="450000"/>
            </a:xfrm>
            <a:prstGeom prst="roundRect">
              <a:avLst/>
            </a:prstGeom>
            <a:solidFill>
              <a:srgbClr val="19A49A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algn="ctr" defTabSz="685792"/>
              <a:r>
                <a:rPr lang="pt-PT" sz="700" dirty="0">
                  <a:solidFill>
                    <a:prstClr val="white"/>
                  </a:solidFill>
                  <a:latin typeface="Graphik" panose="020B0503030202060203"/>
                </a:rPr>
                <a:t>Gabinete de Planeamento e Qualidade</a:t>
              </a:r>
            </a:p>
            <a:p>
              <a:pPr algn="ctr" defTabSz="685792"/>
              <a:r>
                <a:rPr lang="pt-PT" sz="700" dirty="0">
                  <a:solidFill>
                    <a:prstClr val="white"/>
                  </a:solidFill>
                  <a:latin typeface="Graphik" panose="020B0503030202060203"/>
                </a:rPr>
                <a:t>GPQ</a:t>
              </a:r>
            </a:p>
          </p:txBody>
        </p:sp>
        <p:grpSp>
          <p:nvGrpSpPr>
            <p:cNvPr id="95" name="Agrupar 94">
              <a:extLst>
                <a:ext uri="{FF2B5EF4-FFF2-40B4-BE49-F238E27FC236}">
                  <a16:creationId xmlns:a16="http://schemas.microsoft.com/office/drawing/2014/main" id="{F045F00A-746D-4B9E-ADC2-9CC778C51373}"/>
                </a:ext>
              </a:extLst>
            </p:cNvPr>
            <p:cNvGrpSpPr/>
            <p:nvPr/>
          </p:nvGrpSpPr>
          <p:grpSpPr>
            <a:xfrm>
              <a:off x="224047" y="4518707"/>
              <a:ext cx="900000" cy="1042719"/>
              <a:chOff x="224047" y="4518707"/>
              <a:chExt cx="900000" cy="1042719"/>
            </a:xfrm>
          </p:grpSpPr>
          <p:sp>
            <p:nvSpPr>
              <p:cNvPr id="132" name="Retângulo arredondado 37">
                <a:extLst>
                  <a:ext uri="{FF2B5EF4-FFF2-40B4-BE49-F238E27FC236}">
                    <a16:creationId xmlns:a16="http://schemas.microsoft.com/office/drawing/2014/main" id="{F796419D-A0D6-44B3-BF30-E7E6DA5B9A98}"/>
                  </a:ext>
                </a:extLst>
              </p:cNvPr>
              <p:cNvSpPr/>
              <p:nvPr/>
            </p:nvSpPr>
            <p:spPr>
              <a:xfrm>
                <a:off x="224047" y="5111426"/>
                <a:ext cx="900000" cy="450000"/>
              </a:xfrm>
              <a:prstGeom prst="roundRect">
                <a:avLst/>
              </a:prstGeom>
              <a:solidFill>
                <a:srgbClr val="B0DEDB"/>
              </a:solidFill>
              <a:ln w="3175">
                <a:solidFill>
                  <a:srgbClr val="19A49A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27000" rIns="27000" bIns="27000" rtlCol="0" anchor="ctr"/>
              <a:lstStyle/>
              <a:p>
                <a:pPr marL="0" marR="0" lvl="0" indent="0" algn="ctr" defTabSz="6857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6A63"/>
                    </a:solidFill>
                    <a:effectLst/>
                    <a:uLnTx/>
                    <a:uFillTx/>
                    <a:latin typeface="Graphik" panose="020B0503030202060203"/>
                    <a:ea typeface="+mn-ea"/>
                    <a:cs typeface="+mn-cs"/>
                  </a:rPr>
                  <a:t>Unidade de Informação e Atendimento </a:t>
                </a:r>
              </a:p>
              <a:p>
                <a:pPr marL="0" marR="0" lvl="0" indent="0" algn="ctr" defTabSz="6857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6A63"/>
                    </a:solidFill>
                    <a:effectLst/>
                    <a:uLnTx/>
                    <a:uFillTx/>
                    <a:latin typeface="Graphik" panose="020B0503030202060203"/>
                    <a:ea typeface="+mn-ea"/>
                    <a:cs typeface="+mn-cs"/>
                  </a:rPr>
                  <a:t>UIA</a:t>
                </a:r>
              </a:p>
            </p:txBody>
          </p:sp>
          <p:sp>
            <p:nvSpPr>
              <p:cNvPr id="140" name="Retângulo arredondado 59">
                <a:extLst>
                  <a:ext uri="{FF2B5EF4-FFF2-40B4-BE49-F238E27FC236}">
                    <a16:creationId xmlns:a16="http://schemas.microsoft.com/office/drawing/2014/main" id="{2E8149C3-1CB5-4231-B4BD-25BB6E5937A6}"/>
                  </a:ext>
                </a:extLst>
              </p:cNvPr>
              <p:cNvSpPr/>
              <p:nvPr/>
            </p:nvSpPr>
            <p:spPr>
              <a:xfrm>
                <a:off x="224047" y="4518707"/>
                <a:ext cx="900000" cy="450000"/>
              </a:xfrm>
              <a:prstGeom prst="roundRect">
                <a:avLst/>
              </a:prstGeom>
              <a:solidFill>
                <a:srgbClr val="19A49A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27000" rIns="27000" bIns="27000" rtlCol="0" anchor="ctr"/>
              <a:lstStyle/>
              <a:p>
                <a:pPr algn="ctr" defTabSz="685792"/>
                <a:r>
                  <a:rPr lang="pt-PT" sz="700" dirty="0">
                    <a:solidFill>
                      <a:prstClr val="white"/>
                    </a:solidFill>
                    <a:latin typeface="Graphik" panose="020B0503030202060203"/>
                  </a:rPr>
                  <a:t>Direção de Gestão de Informação e Comunicação</a:t>
                </a:r>
              </a:p>
              <a:p>
                <a:pPr algn="ctr" defTabSz="685792"/>
                <a:r>
                  <a:rPr lang="pt-PT" sz="700" dirty="0">
                    <a:solidFill>
                      <a:prstClr val="white"/>
                    </a:solidFill>
                    <a:latin typeface="Graphik" panose="020B0503030202060203"/>
                  </a:rPr>
                  <a:t>DGIC</a:t>
                </a:r>
              </a:p>
            </p:txBody>
          </p:sp>
        </p:grpSp>
        <p:sp>
          <p:nvSpPr>
            <p:cNvPr id="96" name="Retângulo arredondado 45">
              <a:extLst>
                <a:ext uri="{FF2B5EF4-FFF2-40B4-BE49-F238E27FC236}">
                  <a16:creationId xmlns:a16="http://schemas.microsoft.com/office/drawing/2014/main" id="{D8460755-D39F-4FEE-B876-CB764B1112EC}"/>
                </a:ext>
              </a:extLst>
            </p:cNvPr>
            <p:cNvSpPr/>
            <p:nvPr/>
          </p:nvSpPr>
          <p:spPr>
            <a:xfrm>
              <a:off x="4550902" y="5051461"/>
              <a:ext cx="900000" cy="450000"/>
            </a:xfrm>
            <a:prstGeom prst="roundRect">
              <a:avLst/>
            </a:prstGeom>
            <a:solidFill>
              <a:srgbClr val="B0DEDB"/>
            </a:solidFill>
            <a:ln w="3175">
              <a:solidFill>
                <a:srgbClr val="19A49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96A63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Unidade de Recursos Humanos</a:t>
              </a:r>
            </a:p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096A63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URH</a:t>
              </a:r>
            </a:p>
          </p:txBody>
        </p:sp>
        <p:sp>
          <p:nvSpPr>
            <p:cNvPr id="97" name="Retângulo arredondado 39">
              <a:extLst>
                <a:ext uri="{FF2B5EF4-FFF2-40B4-BE49-F238E27FC236}">
                  <a16:creationId xmlns:a16="http://schemas.microsoft.com/office/drawing/2014/main" id="{153BD08F-26EB-43D1-A7B8-F6CEE825CA51}"/>
                </a:ext>
              </a:extLst>
            </p:cNvPr>
            <p:cNvSpPr/>
            <p:nvPr/>
          </p:nvSpPr>
          <p:spPr>
            <a:xfrm>
              <a:off x="4550902" y="4475840"/>
              <a:ext cx="900000" cy="450000"/>
            </a:xfrm>
            <a:prstGeom prst="roundRect">
              <a:avLst/>
            </a:prstGeom>
            <a:solidFill>
              <a:srgbClr val="19A49A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algn="ctr" defTabSz="685792"/>
              <a:r>
                <a:rPr lang="pt-PT" sz="700" dirty="0">
                  <a:solidFill>
                    <a:prstClr val="white"/>
                  </a:solidFill>
                  <a:latin typeface="Graphik" panose="020B0503030202060203"/>
                </a:rPr>
                <a:t>Direção de Recursos Humanos, Financeiros e Patrimoniais</a:t>
              </a:r>
            </a:p>
            <a:p>
              <a:pPr algn="ctr" defTabSz="685792"/>
              <a:r>
                <a:rPr lang="pt-PT" sz="700" dirty="0">
                  <a:solidFill>
                    <a:prstClr val="white"/>
                  </a:solidFill>
                  <a:latin typeface="Graphik" panose="020B0503030202060203"/>
                </a:rPr>
                <a:t>DRHFP</a:t>
              </a:r>
            </a:p>
          </p:txBody>
        </p:sp>
        <p:grpSp>
          <p:nvGrpSpPr>
            <p:cNvPr id="98" name="Agrupar 97">
              <a:extLst>
                <a:ext uri="{FF2B5EF4-FFF2-40B4-BE49-F238E27FC236}">
                  <a16:creationId xmlns:a16="http://schemas.microsoft.com/office/drawing/2014/main" id="{3869A3B3-2946-4901-B474-62F0D6CEE4CA}"/>
                </a:ext>
              </a:extLst>
            </p:cNvPr>
            <p:cNvGrpSpPr/>
            <p:nvPr/>
          </p:nvGrpSpPr>
          <p:grpSpPr>
            <a:xfrm>
              <a:off x="1415599" y="4519604"/>
              <a:ext cx="900000" cy="1027942"/>
              <a:chOff x="1527312" y="4519604"/>
              <a:chExt cx="900000" cy="1027942"/>
            </a:xfrm>
          </p:grpSpPr>
          <p:sp>
            <p:nvSpPr>
              <p:cNvPr id="129" name="Retângulo arredondado 44">
                <a:extLst>
                  <a:ext uri="{FF2B5EF4-FFF2-40B4-BE49-F238E27FC236}">
                    <a16:creationId xmlns:a16="http://schemas.microsoft.com/office/drawing/2014/main" id="{02F12BD1-06E0-4676-BCC0-1B467A631BAD}"/>
                  </a:ext>
                </a:extLst>
              </p:cNvPr>
              <p:cNvSpPr/>
              <p:nvPr/>
            </p:nvSpPr>
            <p:spPr>
              <a:xfrm>
                <a:off x="1527312" y="5097546"/>
                <a:ext cx="900000" cy="450000"/>
              </a:xfrm>
              <a:prstGeom prst="roundRect">
                <a:avLst/>
              </a:prstGeom>
              <a:solidFill>
                <a:srgbClr val="B0DEDB"/>
              </a:solidFill>
              <a:ln w="3175">
                <a:solidFill>
                  <a:srgbClr val="19A49A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27000" rIns="27000" bIns="27000" rtlCol="0" anchor="ctr"/>
              <a:lstStyle/>
              <a:p>
                <a:pPr marL="0" marR="0" lvl="0" indent="0" algn="ctr" defTabSz="6857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6A63"/>
                    </a:solidFill>
                    <a:effectLst/>
                    <a:uLnTx/>
                    <a:uFillTx/>
                    <a:latin typeface="Graphik" panose="020B0503030202060203"/>
                    <a:ea typeface="+mn-ea"/>
                    <a:cs typeface="+mn-cs"/>
                  </a:rPr>
                  <a:t>Unidade de Sistemas de Informação</a:t>
                </a:r>
              </a:p>
              <a:p>
                <a:pPr marL="0" marR="0" lvl="0" indent="0" algn="ctr" defTabSz="6857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6A63"/>
                    </a:solidFill>
                    <a:effectLst/>
                    <a:uLnTx/>
                    <a:uFillTx/>
                    <a:latin typeface="Graphik" panose="020B0503030202060203"/>
                    <a:ea typeface="+mn-ea"/>
                    <a:cs typeface="+mn-cs"/>
                  </a:rPr>
                  <a:t>USI</a:t>
                </a:r>
              </a:p>
            </p:txBody>
          </p:sp>
          <p:sp>
            <p:nvSpPr>
              <p:cNvPr id="130" name="Retângulo arredondado 40">
                <a:extLst>
                  <a:ext uri="{FF2B5EF4-FFF2-40B4-BE49-F238E27FC236}">
                    <a16:creationId xmlns:a16="http://schemas.microsoft.com/office/drawing/2014/main" id="{3E053DB7-D8B8-48B0-9683-7ACC56C57346}"/>
                  </a:ext>
                </a:extLst>
              </p:cNvPr>
              <p:cNvSpPr/>
              <p:nvPr/>
            </p:nvSpPr>
            <p:spPr>
              <a:xfrm>
                <a:off x="1527312" y="4519604"/>
                <a:ext cx="900000" cy="450000"/>
              </a:xfrm>
              <a:prstGeom prst="roundRect">
                <a:avLst/>
              </a:prstGeom>
              <a:solidFill>
                <a:srgbClr val="19A49A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27000" rIns="27000" bIns="27000" rtlCol="0" anchor="ctr"/>
              <a:lstStyle/>
              <a:p>
                <a:pPr algn="ctr" defTabSz="685792"/>
                <a:r>
                  <a:rPr lang="pt-PT" sz="700" dirty="0">
                    <a:solidFill>
                      <a:prstClr val="white"/>
                    </a:solidFill>
                    <a:latin typeface="Graphik" panose="020B0503030202060203"/>
                  </a:rPr>
                  <a:t>Direção de Sistemas e Tecnologias de Informação</a:t>
                </a:r>
              </a:p>
              <a:p>
                <a:pPr algn="ctr" defTabSz="685792"/>
                <a:r>
                  <a:rPr lang="pt-PT" sz="700" dirty="0">
                    <a:solidFill>
                      <a:prstClr val="white"/>
                    </a:solidFill>
                    <a:latin typeface="Graphik" panose="020B0503030202060203"/>
                  </a:rPr>
                  <a:t>DSTI</a:t>
                </a:r>
              </a:p>
            </p:txBody>
          </p:sp>
        </p:grpSp>
        <p:sp>
          <p:nvSpPr>
            <p:cNvPr id="99" name="Retângulo arredondado 59">
              <a:extLst>
                <a:ext uri="{FF2B5EF4-FFF2-40B4-BE49-F238E27FC236}">
                  <a16:creationId xmlns:a16="http://schemas.microsoft.com/office/drawing/2014/main" id="{43159B8F-1DD7-4F09-83B1-A5D84AFF1C25}"/>
                </a:ext>
              </a:extLst>
            </p:cNvPr>
            <p:cNvSpPr/>
            <p:nvPr/>
          </p:nvSpPr>
          <p:spPr>
            <a:xfrm>
              <a:off x="8720939" y="5621811"/>
              <a:ext cx="900000" cy="450000"/>
            </a:xfrm>
            <a:prstGeom prst="roundRect">
              <a:avLst/>
            </a:prstGeom>
            <a:solidFill>
              <a:srgbClr val="B0DEDB">
                <a:alpha val="15000"/>
              </a:srgbClr>
            </a:solidFill>
            <a:ln w="19050">
              <a:solidFill>
                <a:srgbClr val="096A63"/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96A63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Equipa Programa</a:t>
              </a:r>
            </a:p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096A63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INCLUIR</a:t>
              </a:r>
            </a:p>
          </p:txBody>
        </p:sp>
        <p:sp>
          <p:nvSpPr>
            <p:cNvPr id="100" name="Retângulo arredondado 39">
              <a:extLst>
                <a:ext uri="{FF2B5EF4-FFF2-40B4-BE49-F238E27FC236}">
                  <a16:creationId xmlns:a16="http://schemas.microsoft.com/office/drawing/2014/main" id="{9E26B789-F76A-4A38-8089-E0F726DDB8E8}"/>
                </a:ext>
              </a:extLst>
            </p:cNvPr>
            <p:cNvSpPr/>
            <p:nvPr/>
          </p:nvSpPr>
          <p:spPr>
            <a:xfrm>
              <a:off x="7642474" y="3273928"/>
              <a:ext cx="900000" cy="450000"/>
            </a:xfrm>
            <a:prstGeom prst="roundRect">
              <a:avLst/>
            </a:prstGeom>
            <a:solidFill>
              <a:srgbClr val="B0DEDB">
                <a:alpha val="15000"/>
              </a:srgbClr>
            </a:solidFill>
            <a:ln w="19050">
              <a:solidFill>
                <a:srgbClr val="096A63"/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96A63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Gabinete Canábis</a:t>
              </a:r>
            </a:p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096A63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GC</a:t>
              </a:r>
            </a:p>
          </p:txBody>
        </p:sp>
        <p:sp>
          <p:nvSpPr>
            <p:cNvPr id="101" name="Retângulo arredondado 40">
              <a:extLst>
                <a:ext uri="{FF2B5EF4-FFF2-40B4-BE49-F238E27FC236}">
                  <a16:creationId xmlns:a16="http://schemas.microsoft.com/office/drawing/2014/main" id="{0A5816D1-875D-4B5C-AF48-25FB1F2B035D}"/>
                </a:ext>
              </a:extLst>
            </p:cNvPr>
            <p:cNvSpPr/>
            <p:nvPr/>
          </p:nvSpPr>
          <p:spPr>
            <a:xfrm>
              <a:off x="3498898" y="5624284"/>
              <a:ext cx="900000" cy="450000"/>
            </a:xfrm>
            <a:prstGeom prst="roundRect">
              <a:avLst/>
            </a:prstGeom>
            <a:solidFill>
              <a:srgbClr val="B0DEDB">
                <a:alpha val="15000"/>
              </a:srgbClr>
            </a:solidFill>
            <a:ln w="19050">
              <a:solidFill>
                <a:srgbClr val="096A63"/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96A63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Gabinete de Segurança de Informação</a:t>
              </a:r>
            </a:p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096A63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GSI</a:t>
              </a:r>
            </a:p>
          </p:txBody>
        </p:sp>
        <p:cxnSp>
          <p:nvCxnSpPr>
            <p:cNvPr id="102" name="Conexão reta 101">
              <a:extLst>
                <a:ext uri="{FF2B5EF4-FFF2-40B4-BE49-F238E27FC236}">
                  <a16:creationId xmlns:a16="http://schemas.microsoft.com/office/drawing/2014/main" id="{1D7405EC-31DD-4064-B483-E73B725BDC7C}"/>
                </a:ext>
              </a:extLst>
            </p:cNvPr>
            <p:cNvCxnSpPr>
              <a:cxnSpLocks/>
              <a:stCxn id="105" idx="0"/>
            </p:cNvCxnSpPr>
            <p:nvPr/>
          </p:nvCxnSpPr>
          <p:spPr>
            <a:xfrm flipH="1">
              <a:off x="10199567" y="4506099"/>
              <a:ext cx="83606" cy="1821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3" name="Retângulo arredondado 145">
              <a:extLst>
                <a:ext uri="{FF2B5EF4-FFF2-40B4-BE49-F238E27FC236}">
                  <a16:creationId xmlns:a16="http://schemas.microsoft.com/office/drawing/2014/main" id="{BA5E0D40-FC23-4818-A04F-2F575BEB0DDC}"/>
                </a:ext>
              </a:extLst>
            </p:cNvPr>
            <p:cNvSpPr/>
            <p:nvPr/>
          </p:nvSpPr>
          <p:spPr>
            <a:xfrm>
              <a:off x="569948" y="2974980"/>
              <a:ext cx="900000" cy="450000"/>
            </a:xfrm>
            <a:prstGeom prst="roundRect">
              <a:avLst/>
            </a:prstGeom>
            <a:solidFill>
              <a:srgbClr val="B0DEDB">
                <a:alpha val="15000"/>
              </a:srgbClr>
            </a:solidFill>
            <a:ln w="19050">
              <a:solidFill>
                <a:srgbClr val="096A63"/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96A63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Task-force</a:t>
              </a:r>
            </a:p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96A63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Inovação e Futuros</a:t>
              </a:r>
            </a:p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096A63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TIF</a:t>
              </a:r>
            </a:p>
          </p:txBody>
        </p:sp>
        <p:sp>
          <p:nvSpPr>
            <p:cNvPr id="104" name="Retângulo arredondado 150">
              <a:extLst>
                <a:ext uri="{FF2B5EF4-FFF2-40B4-BE49-F238E27FC236}">
                  <a16:creationId xmlns:a16="http://schemas.microsoft.com/office/drawing/2014/main" id="{E0DE08F2-26B7-48E8-820F-86FAF37014E8}"/>
                </a:ext>
              </a:extLst>
            </p:cNvPr>
            <p:cNvSpPr/>
            <p:nvPr/>
          </p:nvSpPr>
          <p:spPr>
            <a:xfrm>
              <a:off x="7486160" y="5059778"/>
              <a:ext cx="900000" cy="450000"/>
            </a:xfrm>
            <a:prstGeom prst="roundRect">
              <a:avLst>
                <a:gd name="adj" fmla="val 9114"/>
              </a:avLst>
            </a:prstGeom>
            <a:solidFill>
              <a:srgbClr val="B0DEDB"/>
            </a:solidFill>
            <a:ln w="3175">
              <a:solidFill>
                <a:srgbClr val="19A49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96A63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Unidade de Auditoria e Melhor Regulação</a:t>
              </a:r>
            </a:p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096A63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UAR</a:t>
              </a:r>
            </a:p>
          </p:txBody>
        </p:sp>
        <p:sp>
          <p:nvSpPr>
            <p:cNvPr id="105" name="Retângulo arredondado 43">
              <a:extLst>
                <a:ext uri="{FF2B5EF4-FFF2-40B4-BE49-F238E27FC236}">
                  <a16:creationId xmlns:a16="http://schemas.microsoft.com/office/drawing/2014/main" id="{42629CA7-3E76-4DB8-8510-AB1FEC63C2F3}"/>
                </a:ext>
              </a:extLst>
            </p:cNvPr>
            <p:cNvSpPr/>
            <p:nvPr/>
          </p:nvSpPr>
          <p:spPr>
            <a:xfrm>
              <a:off x="9833173" y="4506099"/>
              <a:ext cx="900000" cy="450000"/>
            </a:xfrm>
            <a:prstGeom prst="roundRect">
              <a:avLst/>
            </a:prstGeom>
            <a:solidFill>
              <a:srgbClr val="19A49A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algn="ctr" defTabSz="685792"/>
              <a:r>
                <a:rPr lang="pt-PT" sz="700" dirty="0">
                  <a:solidFill>
                    <a:prstClr val="white"/>
                  </a:solidFill>
                  <a:latin typeface="Graphik" panose="020B0503030202060203"/>
                </a:rPr>
                <a:t>Gabinete Jurídico e de Contencioso</a:t>
              </a:r>
            </a:p>
            <a:p>
              <a:pPr algn="ctr" defTabSz="685792"/>
              <a:r>
                <a:rPr lang="pt-PT" sz="700" dirty="0">
                  <a:solidFill>
                    <a:prstClr val="white"/>
                  </a:solidFill>
                  <a:latin typeface="Graphik" panose="020B0503030202060203"/>
                </a:rPr>
                <a:t>GJC</a:t>
              </a:r>
            </a:p>
          </p:txBody>
        </p:sp>
        <p:sp>
          <p:nvSpPr>
            <p:cNvPr id="106" name="Retângulo arredondado 54">
              <a:extLst>
                <a:ext uri="{FF2B5EF4-FFF2-40B4-BE49-F238E27FC236}">
                  <a16:creationId xmlns:a16="http://schemas.microsoft.com/office/drawing/2014/main" id="{0FD7508D-8943-4172-86AB-D60E0AC3B69B}"/>
                </a:ext>
              </a:extLst>
            </p:cNvPr>
            <p:cNvSpPr/>
            <p:nvPr/>
          </p:nvSpPr>
          <p:spPr>
            <a:xfrm>
              <a:off x="11116328" y="5022722"/>
              <a:ext cx="900000" cy="450000"/>
            </a:xfrm>
            <a:prstGeom prst="roundRect">
              <a:avLst/>
            </a:prstGeom>
            <a:solidFill>
              <a:srgbClr val="B0DEDB"/>
            </a:solidFill>
            <a:ln w="3175">
              <a:solidFill>
                <a:srgbClr val="19A49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0" i="0" u="none" strike="noStrike" kern="1200" cap="none" spc="-22" normalizeH="0" baseline="0" noProof="0" dirty="0">
                  <a:ln>
                    <a:noFill/>
                  </a:ln>
                  <a:solidFill>
                    <a:srgbClr val="096A63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Gabinete de Relações Europeias e Internacionais</a:t>
              </a:r>
            </a:p>
            <a:p>
              <a:pPr marL="0" marR="0" lvl="0" indent="0" algn="ctr" defTabSz="6857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700" b="0" i="0" u="none" strike="noStrike" kern="1200" cap="none" spc="-22" normalizeH="0" baseline="0" noProof="0" dirty="0">
                  <a:ln>
                    <a:noFill/>
                  </a:ln>
                  <a:solidFill>
                    <a:srgbClr val="096A63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 </a:t>
              </a:r>
              <a:r>
                <a:rPr kumimoji="0" lang="pt-PT" sz="700" b="1" i="0" u="none" strike="noStrike" kern="1200" cap="none" spc="-22" normalizeH="0" baseline="0" noProof="0" dirty="0">
                  <a:ln>
                    <a:noFill/>
                  </a:ln>
                  <a:solidFill>
                    <a:srgbClr val="096A63"/>
                  </a:solidFill>
                  <a:effectLst/>
                  <a:uLnTx/>
                  <a:uFillTx/>
                  <a:latin typeface="Graphik" panose="020B0503030202060203"/>
                  <a:ea typeface="+mn-ea"/>
                  <a:cs typeface="+mn-cs"/>
                </a:rPr>
                <a:t>GRI</a:t>
              </a:r>
            </a:p>
          </p:txBody>
        </p:sp>
        <p:cxnSp>
          <p:nvCxnSpPr>
            <p:cNvPr id="107" name="Conexão reta 106">
              <a:extLst>
                <a:ext uri="{FF2B5EF4-FFF2-40B4-BE49-F238E27FC236}">
                  <a16:creationId xmlns:a16="http://schemas.microsoft.com/office/drawing/2014/main" id="{DEE3F1A8-998B-4B92-97FC-CF562E3CDED4}"/>
                </a:ext>
              </a:extLst>
            </p:cNvPr>
            <p:cNvCxnSpPr>
              <a:cxnSpLocks/>
              <a:stCxn id="99" idx="0"/>
            </p:cNvCxnSpPr>
            <p:nvPr/>
          </p:nvCxnSpPr>
          <p:spPr>
            <a:xfrm flipH="1" flipV="1">
              <a:off x="9153510" y="4240309"/>
              <a:ext cx="17429" cy="1381502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" name="Conexão reta 107">
              <a:extLst>
                <a:ext uri="{FF2B5EF4-FFF2-40B4-BE49-F238E27FC236}">
                  <a16:creationId xmlns:a16="http://schemas.microsoft.com/office/drawing/2014/main" id="{33D676F9-66F0-4737-90F0-0C5055E77D67}"/>
                </a:ext>
              </a:extLst>
            </p:cNvPr>
            <p:cNvCxnSpPr>
              <a:cxnSpLocks/>
              <a:endCxn id="130" idx="0"/>
            </p:cNvCxnSpPr>
            <p:nvPr/>
          </p:nvCxnSpPr>
          <p:spPr>
            <a:xfrm>
              <a:off x="1865599" y="4267147"/>
              <a:ext cx="0" cy="252457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9" name="Conexão reta 108">
              <a:extLst>
                <a:ext uri="{FF2B5EF4-FFF2-40B4-BE49-F238E27FC236}">
                  <a16:creationId xmlns:a16="http://schemas.microsoft.com/office/drawing/2014/main" id="{65B9A9FF-0887-42E7-A679-ECB53B92C683}"/>
                </a:ext>
              </a:extLst>
            </p:cNvPr>
            <p:cNvCxnSpPr>
              <a:cxnSpLocks/>
              <a:endCxn id="93" idx="0"/>
            </p:cNvCxnSpPr>
            <p:nvPr/>
          </p:nvCxnSpPr>
          <p:spPr>
            <a:xfrm>
              <a:off x="2965858" y="4256553"/>
              <a:ext cx="11975" cy="851786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" name="Conexão reta 109">
              <a:extLst>
                <a:ext uri="{FF2B5EF4-FFF2-40B4-BE49-F238E27FC236}">
                  <a16:creationId xmlns:a16="http://schemas.microsoft.com/office/drawing/2014/main" id="{16670EE9-52B0-408C-9692-849A8958D5E2}"/>
                </a:ext>
              </a:extLst>
            </p:cNvPr>
            <p:cNvCxnSpPr>
              <a:cxnSpLocks/>
              <a:endCxn id="101" idx="0"/>
            </p:cNvCxnSpPr>
            <p:nvPr/>
          </p:nvCxnSpPr>
          <p:spPr>
            <a:xfrm>
              <a:off x="3937651" y="4253242"/>
              <a:ext cx="11247" cy="1371042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1" name="Conexão reta 110">
              <a:extLst>
                <a:ext uri="{FF2B5EF4-FFF2-40B4-BE49-F238E27FC236}">
                  <a16:creationId xmlns:a16="http://schemas.microsoft.com/office/drawing/2014/main" id="{E6ACEF12-B9DA-4DD0-A328-32D96387EB6A}"/>
                </a:ext>
              </a:extLst>
            </p:cNvPr>
            <p:cNvCxnSpPr>
              <a:cxnSpLocks/>
              <a:stCxn id="97" idx="0"/>
            </p:cNvCxnSpPr>
            <p:nvPr/>
          </p:nvCxnSpPr>
          <p:spPr>
            <a:xfrm flipV="1">
              <a:off x="5000902" y="4240306"/>
              <a:ext cx="0" cy="235534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3" name="Conexão reta 112">
              <a:extLst>
                <a:ext uri="{FF2B5EF4-FFF2-40B4-BE49-F238E27FC236}">
                  <a16:creationId xmlns:a16="http://schemas.microsoft.com/office/drawing/2014/main" id="{4E0FCC80-15BA-4740-ACB7-00FC473557B2}"/>
                </a:ext>
              </a:extLst>
            </p:cNvPr>
            <p:cNvCxnSpPr>
              <a:cxnSpLocks/>
              <a:endCxn id="94" idx="0"/>
            </p:cNvCxnSpPr>
            <p:nvPr/>
          </p:nvCxnSpPr>
          <p:spPr>
            <a:xfrm>
              <a:off x="7038235" y="4235562"/>
              <a:ext cx="0" cy="240278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5" name="Conexão reta 114">
              <a:extLst>
                <a:ext uri="{FF2B5EF4-FFF2-40B4-BE49-F238E27FC236}">
                  <a16:creationId xmlns:a16="http://schemas.microsoft.com/office/drawing/2014/main" id="{3525C6F9-7DC8-4957-ABF8-8368F9305D1F}"/>
                </a:ext>
              </a:extLst>
            </p:cNvPr>
            <p:cNvCxnSpPr>
              <a:cxnSpLocks/>
              <a:stCxn id="104" idx="0"/>
            </p:cNvCxnSpPr>
            <p:nvPr/>
          </p:nvCxnSpPr>
          <p:spPr>
            <a:xfrm flipV="1">
              <a:off x="7936160" y="4244063"/>
              <a:ext cx="0" cy="815715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Conexão reta 115">
              <a:extLst>
                <a:ext uri="{FF2B5EF4-FFF2-40B4-BE49-F238E27FC236}">
                  <a16:creationId xmlns:a16="http://schemas.microsoft.com/office/drawing/2014/main" id="{0C314B80-1A25-4D89-8E45-5E7FA596ABB0}"/>
                </a:ext>
              </a:extLst>
            </p:cNvPr>
            <p:cNvCxnSpPr>
              <a:cxnSpLocks/>
              <a:stCxn id="103" idx="0"/>
            </p:cNvCxnSpPr>
            <p:nvPr/>
          </p:nvCxnSpPr>
          <p:spPr>
            <a:xfrm flipV="1">
              <a:off x="1019948" y="957518"/>
              <a:ext cx="15707" cy="2017462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Conexão reta 116">
              <a:extLst>
                <a:ext uri="{FF2B5EF4-FFF2-40B4-BE49-F238E27FC236}">
                  <a16:creationId xmlns:a16="http://schemas.microsoft.com/office/drawing/2014/main" id="{30F2452F-8E76-4F8F-B179-579492E32F42}"/>
                </a:ext>
              </a:extLst>
            </p:cNvPr>
            <p:cNvCxnSpPr>
              <a:cxnSpLocks/>
              <a:endCxn id="100" idx="0"/>
            </p:cNvCxnSpPr>
            <p:nvPr/>
          </p:nvCxnSpPr>
          <p:spPr>
            <a:xfrm>
              <a:off x="8075637" y="966407"/>
              <a:ext cx="16837" cy="2307521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9" name="Conexão reta 118">
              <a:extLst>
                <a:ext uri="{FF2B5EF4-FFF2-40B4-BE49-F238E27FC236}">
                  <a16:creationId xmlns:a16="http://schemas.microsoft.com/office/drawing/2014/main" id="{4CAC3422-A6C4-4908-B621-D392014D3A30}"/>
                </a:ext>
              </a:extLst>
            </p:cNvPr>
            <p:cNvCxnSpPr>
              <a:cxnSpLocks/>
              <a:stCxn id="105" idx="0"/>
            </p:cNvCxnSpPr>
            <p:nvPr/>
          </p:nvCxnSpPr>
          <p:spPr>
            <a:xfrm flipH="1" flipV="1">
              <a:off x="10280371" y="4257658"/>
              <a:ext cx="2802" cy="248441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1" name="Conexão reta 120">
              <a:extLst>
                <a:ext uri="{FF2B5EF4-FFF2-40B4-BE49-F238E27FC236}">
                  <a16:creationId xmlns:a16="http://schemas.microsoft.com/office/drawing/2014/main" id="{40665F95-96AA-402A-BC03-B4A3561FFAF2}"/>
                </a:ext>
              </a:extLst>
            </p:cNvPr>
            <p:cNvCxnSpPr>
              <a:cxnSpLocks/>
              <a:endCxn id="92" idx="0"/>
            </p:cNvCxnSpPr>
            <p:nvPr/>
          </p:nvCxnSpPr>
          <p:spPr>
            <a:xfrm>
              <a:off x="6090229" y="4249731"/>
              <a:ext cx="13296" cy="836863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3" name="Conexão reta 127">
              <a:extLst>
                <a:ext uri="{FF2B5EF4-FFF2-40B4-BE49-F238E27FC236}">
                  <a16:creationId xmlns:a16="http://schemas.microsoft.com/office/drawing/2014/main" id="{6D2ED3C7-6691-46E8-AD1E-6514C7A6C9A8}"/>
                </a:ext>
              </a:extLst>
            </p:cNvPr>
            <p:cNvCxnSpPr>
              <a:cxnSpLocks/>
              <a:stCxn id="132" idx="0"/>
              <a:endCxn id="140" idx="2"/>
            </p:cNvCxnSpPr>
            <p:nvPr/>
          </p:nvCxnSpPr>
          <p:spPr>
            <a:xfrm flipV="1">
              <a:off x="674047" y="4968707"/>
              <a:ext cx="0" cy="142719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6" name="Conexão reta 127">
              <a:extLst>
                <a:ext uri="{FF2B5EF4-FFF2-40B4-BE49-F238E27FC236}">
                  <a16:creationId xmlns:a16="http://schemas.microsoft.com/office/drawing/2014/main" id="{87339125-CE5F-4B01-88FC-AF539BA28138}"/>
                </a:ext>
              </a:extLst>
            </p:cNvPr>
            <p:cNvCxnSpPr>
              <a:cxnSpLocks/>
              <a:stCxn id="96" idx="0"/>
              <a:endCxn id="97" idx="2"/>
            </p:cNvCxnSpPr>
            <p:nvPr/>
          </p:nvCxnSpPr>
          <p:spPr>
            <a:xfrm flipV="1">
              <a:off x="5000902" y="4925840"/>
              <a:ext cx="0" cy="12562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Conexão reta 127">
              <a:extLst>
                <a:ext uri="{FF2B5EF4-FFF2-40B4-BE49-F238E27FC236}">
                  <a16:creationId xmlns:a16="http://schemas.microsoft.com/office/drawing/2014/main" id="{7C77E1BF-1FE4-4754-9642-A1165E73DD8E}"/>
                </a:ext>
              </a:extLst>
            </p:cNvPr>
            <p:cNvCxnSpPr>
              <a:cxnSpLocks/>
              <a:stCxn id="129" idx="0"/>
              <a:endCxn id="130" idx="2"/>
            </p:cNvCxnSpPr>
            <p:nvPr/>
          </p:nvCxnSpPr>
          <p:spPr>
            <a:xfrm flipV="1">
              <a:off x="1865599" y="4969604"/>
              <a:ext cx="0" cy="12794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41" name="Conexão reta 126">
            <a:extLst>
              <a:ext uri="{FF2B5EF4-FFF2-40B4-BE49-F238E27FC236}">
                <a16:creationId xmlns:a16="http://schemas.microsoft.com/office/drawing/2014/main" id="{1B7DB0FB-9058-479C-A0BB-F351177DCB11}"/>
              </a:ext>
            </a:extLst>
          </p:cNvPr>
          <p:cNvCxnSpPr>
            <a:cxnSpLocks/>
            <a:stCxn id="140" idx="0"/>
            <a:endCxn id="39" idx="2"/>
          </p:cNvCxnSpPr>
          <p:nvPr/>
        </p:nvCxnSpPr>
        <p:spPr>
          <a:xfrm rot="5400000" flipH="1" flipV="1">
            <a:off x="1349241" y="423510"/>
            <a:ext cx="4108580" cy="5415740"/>
          </a:xfrm>
          <a:prstGeom prst="bentConnector3">
            <a:avLst>
              <a:gd name="adj1" fmla="val 6601"/>
            </a:avLst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1" name="Conexão reta 126">
            <a:extLst>
              <a:ext uri="{FF2B5EF4-FFF2-40B4-BE49-F238E27FC236}">
                <a16:creationId xmlns:a16="http://schemas.microsoft.com/office/drawing/2014/main" id="{FA6F70DB-5B56-4368-96A4-DEAA8ECA01C9}"/>
              </a:ext>
            </a:extLst>
          </p:cNvPr>
          <p:cNvCxnSpPr>
            <a:cxnSpLocks/>
            <a:stCxn id="106" idx="0"/>
            <a:endCxn id="39" idx="2"/>
          </p:cNvCxnSpPr>
          <p:nvPr/>
        </p:nvCxnSpPr>
        <p:spPr>
          <a:xfrm rot="16200000" flipV="1">
            <a:off x="6543375" y="645117"/>
            <a:ext cx="4612595" cy="5476541"/>
          </a:xfrm>
          <a:prstGeom prst="bentConnector3">
            <a:avLst>
              <a:gd name="adj1" fmla="val 16850"/>
            </a:avLst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7" name="CaixaDeTexto 156">
            <a:extLst>
              <a:ext uri="{FF2B5EF4-FFF2-40B4-BE49-F238E27FC236}">
                <a16:creationId xmlns:a16="http://schemas.microsoft.com/office/drawing/2014/main" id="{9C848C55-C07A-4B33-8643-E565721BE8B4}"/>
              </a:ext>
            </a:extLst>
          </p:cNvPr>
          <p:cNvSpPr txBox="1"/>
          <p:nvPr/>
        </p:nvSpPr>
        <p:spPr>
          <a:xfrm>
            <a:off x="234489" y="4619903"/>
            <a:ext cx="11837340" cy="230832"/>
          </a:xfrm>
          <a:prstGeom prst="rect">
            <a:avLst/>
          </a:prstGeom>
          <a:solidFill>
            <a:srgbClr val="C6D2D5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algn="ctr">
              <a:defRPr sz="1050" b="1"/>
            </a:lvl1pPr>
          </a:lstStyle>
          <a:p>
            <a:pPr marL="0" marR="0" lvl="0" indent="0" algn="ctr" defTabSz="8726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900" b="1" i="0" u="none" strike="noStrike" kern="0" cap="small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Gestão, planeamento e coordenação executiva</a:t>
            </a:r>
            <a:endParaRPr kumimoji="0" lang="en-GB" sz="900" b="1" i="0" u="none" strike="noStrike" kern="0" cap="small" spc="0" normalizeH="0" baseline="0" noProof="0" dirty="0">
              <a:ln>
                <a:noFill/>
              </a:ln>
              <a:solidFill>
                <a:srgbClr val="4E4E4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123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VWzc81vIZlego94.iSK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VWzc81vIZlego94.iSKw"/>
</p:tagLst>
</file>

<file path=ppt/theme/theme1.xml><?xml version="1.0" encoding="utf-8"?>
<a:theme xmlns:a="http://schemas.openxmlformats.org/drawingml/2006/main" name="Office Theme">
  <a:themeElements>
    <a:clrScheme name="Infarmed">
      <a:dk1>
        <a:sysClr val="windowText" lastClr="000000"/>
      </a:dk1>
      <a:lt1>
        <a:sysClr val="window" lastClr="FFFFFF"/>
      </a:lt1>
      <a:dk2>
        <a:srgbClr val="44546A"/>
      </a:dk2>
      <a:lt2>
        <a:srgbClr val="D4D4D4"/>
      </a:lt2>
      <a:accent1>
        <a:srgbClr val="00CDBE"/>
      </a:accent1>
      <a:accent2>
        <a:srgbClr val="320D7B"/>
      </a:accent2>
      <a:accent3>
        <a:srgbClr val="D4D4D4"/>
      </a:accent3>
      <a:accent4>
        <a:srgbClr val="00968B"/>
      </a:accent4>
      <a:accent5>
        <a:srgbClr val="096A63"/>
      </a:accent5>
      <a:accent6>
        <a:srgbClr val="4E4E4E"/>
      </a:accent6>
      <a:hlink>
        <a:srgbClr val="0563C1"/>
      </a:hlink>
      <a:folHlink>
        <a:srgbClr val="954F72"/>
      </a:folHlink>
    </a:clrScheme>
    <a:fontScheme name="Infarmed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374</Words>
  <Application>Microsoft Office PowerPoint</Application>
  <PresentationFormat>Ecrã Panorâmico</PresentationFormat>
  <Paragraphs>114</Paragraphs>
  <Slides>1</Slides>
  <Notes>1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Graphik</vt:lpstr>
      <vt:lpstr>Office Theme</vt:lpstr>
      <vt:lpstr>think-cell Slide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Tiago Rodrigues</dc:creator>
  <cp:lastModifiedBy>Tiago Rodrigues</cp:lastModifiedBy>
  <cp:revision>15</cp:revision>
  <dcterms:created xsi:type="dcterms:W3CDTF">2025-02-03T19:15:05Z</dcterms:created>
  <dcterms:modified xsi:type="dcterms:W3CDTF">2025-03-19T17:18:59Z</dcterms:modified>
</cp:coreProperties>
</file>